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60" r:id="rId5"/>
    <p:sldId id="261" r:id="rId6"/>
    <p:sldId id="262" r:id="rId7"/>
    <p:sldId id="264" r:id="rId8"/>
    <p:sldId id="276" r:id="rId9"/>
    <p:sldId id="259" r:id="rId10"/>
    <p:sldId id="269" r:id="rId11"/>
    <p:sldId id="270" r:id="rId12"/>
    <p:sldId id="273" r:id="rId13"/>
    <p:sldId id="279" r:id="rId14"/>
    <p:sldId id="265" r:id="rId15"/>
    <p:sldId id="267" r:id="rId16"/>
    <p:sldId id="268" r:id="rId17"/>
    <p:sldId id="277" r:id="rId18"/>
    <p:sldId id="278" r:id="rId19"/>
    <p:sldId id="274" r:id="rId20"/>
    <p:sldId id="275" r:id="rId21"/>
  </p:sldIdLst>
  <p:sldSz cx="18288000" cy="102600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179">
          <p15:clr>
            <a:srgbClr val="A4A3A4"/>
          </p15:clr>
        </p15:guide>
        <p15:guide id="2" orient="horz" pos="323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2" d="100"/>
          <a:sy n="52" d="100"/>
        </p:scale>
        <p:origin x="36" y="30"/>
      </p:cViewPr>
      <p:guideLst>
        <p:guide pos="1179"/>
        <p:guide orient="horz" pos="3231"/>
      </p:guideLst>
    </p:cSldViewPr>
  </p:slideViewPr>
  <p:notesTextViewPr>
    <p:cViewPr>
      <p:scale>
        <a:sx n="1" d="1"/>
        <a:sy n="1" d="1"/>
      </p:scale>
      <p:origin x="0" y="0"/>
    </p:cViewPr>
  </p:notesTextViewPr>
  <p:sorterViewPr>
    <p:cViewPr varScale="1">
      <p:scale>
        <a:sx n="1" d="1"/>
        <a:sy n="1" d="1"/>
      </p:scale>
      <p:origin x="0" y="-16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Stanley" userId="473c4d56-daa8-4310-a45f-6ce19846c129" providerId="ADAL" clId="{B40DFC90-459E-4E5E-A851-CD2659CB56AB}"/>
    <pc:docChg chg="undo custSel addSld delSld modSld sldOrd">
      <pc:chgData name="Jason Stanley" userId="473c4d56-daa8-4310-a45f-6ce19846c129" providerId="ADAL" clId="{B40DFC90-459E-4E5E-A851-CD2659CB56AB}" dt="2024-09-03T16:51:37.917" v="1715" actId="6549"/>
      <pc:docMkLst>
        <pc:docMk/>
      </pc:docMkLst>
      <pc:sldChg chg="addSp modSp mod">
        <pc:chgData name="Jason Stanley" userId="473c4d56-daa8-4310-a45f-6ce19846c129" providerId="ADAL" clId="{B40DFC90-459E-4E5E-A851-CD2659CB56AB}" dt="2024-09-01T20:56:14.031" v="1519" actId="1076"/>
        <pc:sldMkLst>
          <pc:docMk/>
          <pc:sldMk cId="0" sldId="256"/>
        </pc:sldMkLst>
        <pc:picChg chg="add mod">
          <ac:chgData name="Jason Stanley" userId="473c4d56-daa8-4310-a45f-6ce19846c129" providerId="ADAL" clId="{B40DFC90-459E-4E5E-A851-CD2659CB56AB}" dt="2024-08-15T15:14:36.854" v="653" actId="1076"/>
          <ac:picMkLst>
            <pc:docMk/>
            <pc:sldMk cId="0" sldId="256"/>
            <ac:picMk id="5" creationId="{0B381C4E-FB9B-45C3-BADE-AFF808A8E4E2}"/>
          </ac:picMkLst>
        </pc:picChg>
        <pc:picChg chg="add mod">
          <ac:chgData name="Jason Stanley" userId="473c4d56-daa8-4310-a45f-6ce19846c129" providerId="ADAL" clId="{B40DFC90-459E-4E5E-A851-CD2659CB56AB}" dt="2024-09-01T20:56:14.031" v="1519" actId="1076"/>
          <ac:picMkLst>
            <pc:docMk/>
            <pc:sldMk cId="0" sldId="256"/>
            <ac:picMk id="2050" creationId="{0FA292F2-C895-4B30-A230-4A96AEA6EE61}"/>
          </ac:picMkLst>
        </pc:picChg>
      </pc:sldChg>
      <pc:sldChg chg="addSp modSp mod">
        <pc:chgData name="Jason Stanley" userId="473c4d56-daa8-4310-a45f-6ce19846c129" providerId="ADAL" clId="{B40DFC90-459E-4E5E-A851-CD2659CB56AB}" dt="2024-09-03T16:51:37.917" v="1715" actId="6549"/>
        <pc:sldMkLst>
          <pc:docMk/>
          <pc:sldMk cId="2470915239" sldId="257"/>
        </pc:sldMkLst>
        <pc:spChg chg="mod">
          <ac:chgData name="Jason Stanley" userId="473c4d56-daa8-4310-a45f-6ce19846c129" providerId="ADAL" clId="{B40DFC90-459E-4E5E-A851-CD2659CB56AB}" dt="2024-09-03T16:51:37.917" v="1715" actId="6549"/>
          <ac:spMkLst>
            <pc:docMk/>
            <pc:sldMk cId="2470915239" sldId="257"/>
            <ac:spMk id="3" creationId="{0E071291-D2A8-4DA8-9479-B426AD2169E1}"/>
          </ac:spMkLst>
        </pc:spChg>
        <pc:picChg chg="add mod">
          <ac:chgData name="Jason Stanley" userId="473c4d56-daa8-4310-a45f-6ce19846c129" providerId="ADAL" clId="{B40DFC90-459E-4E5E-A851-CD2659CB56AB}" dt="2024-09-01T21:24:14.151" v="1533" actId="14100"/>
          <ac:picMkLst>
            <pc:docMk/>
            <pc:sldMk cId="2470915239" sldId="257"/>
            <ac:picMk id="4" creationId="{E0393872-2D15-46FB-AD91-5B8C89BAEE12}"/>
          </ac:picMkLst>
        </pc:picChg>
      </pc:sldChg>
      <pc:sldChg chg="addSp modSp mod">
        <pc:chgData name="Jason Stanley" userId="473c4d56-daa8-4310-a45f-6ce19846c129" providerId="ADAL" clId="{B40DFC90-459E-4E5E-A851-CD2659CB56AB}" dt="2024-09-01T21:26:17.570" v="1543" actId="1076"/>
        <pc:sldMkLst>
          <pc:docMk/>
          <pc:sldMk cId="734840687" sldId="258"/>
        </pc:sldMkLst>
        <pc:spChg chg="mod">
          <ac:chgData name="Jason Stanley" userId="473c4d56-daa8-4310-a45f-6ce19846c129" providerId="ADAL" clId="{B40DFC90-459E-4E5E-A851-CD2659CB56AB}" dt="2024-09-01T21:26:13.061" v="1542" actId="1076"/>
          <ac:spMkLst>
            <pc:docMk/>
            <pc:sldMk cId="734840687" sldId="258"/>
            <ac:spMk id="3" creationId="{6E6E2173-C316-49AD-9905-079E91F4FF93}"/>
          </ac:spMkLst>
        </pc:spChg>
        <pc:spChg chg="add">
          <ac:chgData name="Jason Stanley" userId="473c4d56-daa8-4310-a45f-6ce19846c129" providerId="ADAL" clId="{B40DFC90-459E-4E5E-A851-CD2659CB56AB}" dt="2024-09-01T21:24:53.700" v="1534"/>
          <ac:spMkLst>
            <pc:docMk/>
            <pc:sldMk cId="734840687" sldId="258"/>
            <ac:spMk id="4" creationId="{C839F601-6BB9-4232-841E-5C14E1D24F31}"/>
          </ac:spMkLst>
        </pc:spChg>
        <pc:picChg chg="add mod">
          <ac:chgData name="Jason Stanley" userId="473c4d56-daa8-4310-a45f-6ce19846c129" providerId="ADAL" clId="{B40DFC90-459E-4E5E-A851-CD2659CB56AB}" dt="2024-09-01T21:26:17.570" v="1543" actId="1076"/>
          <ac:picMkLst>
            <pc:docMk/>
            <pc:sldMk cId="734840687" sldId="258"/>
            <ac:picMk id="3076" creationId="{DF65568B-B9E9-4FF4-AA51-FAB41637E226}"/>
          </ac:picMkLst>
        </pc:picChg>
      </pc:sldChg>
      <pc:sldChg chg="addSp delSp modSp mod chgLayout">
        <pc:chgData name="Jason Stanley" userId="473c4d56-daa8-4310-a45f-6ce19846c129" providerId="ADAL" clId="{B40DFC90-459E-4E5E-A851-CD2659CB56AB}" dt="2024-09-01T20:34:16.404" v="1471" actId="113"/>
        <pc:sldMkLst>
          <pc:docMk/>
          <pc:sldMk cId="1890737737" sldId="259"/>
        </pc:sldMkLst>
        <pc:spChg chg="add del mod ord">
          <ac:chgData name="Jason Stanley" userId="473c4d56-daa8-4310-a45f-6ce19846c129" providerId="ADAL" clId="{B40DFC90-459E-4E5E-A851-CD2659CB56AB}" dt="2024-08-16T09:01:36.412" v="811" actId="478"/>
          <ac:spMkLst>
            <pc:docMk/>
            <pc:sldMk cId="1890737737" sldId="259"/>
            <ac:spMk id="2" creationId="{BEC2A04D-D280-41C1-AD57-042376B98BB5}"/>
          </ac:spMkLst>
        </pc:spChg>
        <pc:spChg chg="add mod ord">
          <ac:chgData name="Jason Stanley" userId="473c4d56-daa8-4310-a45f-6ce19846c129" providerId="ADAL" clId="{B40DFC90-459E-4E5E-A851-CD2659CB56AB}" dt="2024-09-01T20:34:16.404" v="1471" actId="113"/>
          <ac:spMkLst>
            <pc:docMk/>
            <pc:sldMk cId="1890737737" sldId="259"/>
            <ac:spMk id="3" creationId="{6B17FD8B-463E-4C26-B0CB-EBEF886DB5BF}"/>
          </ac:spMkLst>
        </pc:spChg>
        <pc:spChg chg="del">
          <ac:chgData name="Jason Stanley" userId="473c4d56-daa8-4310-a45f-6ce19846c129" providerId="ADAL" clId="{B40DFC90-459E-4E5E-A851-CD2659CB56AB}" dt="2024-08-14T15:21:38.897" v="0" actId="700"/>
          <ac:spMkLst>
            <pc:docMk/>
            <pc:sldMk cId="1890737737" sldId="259"/>
            <ac:spMk id="3" creationId="{91AC4965-D742-4DED-ADEE-05B6B83E95F0}"/>
          </ac:spMkLst>
        </pc:spChg>
        <pc:spChg chg="add del mod ord">
          <ac:chgData name="Jason Stanley" userId="473c4d56-daa8-4310-a45f-6ce19846c129" providerId="ADAL" clId="{B40DFC90-459E-4E5E-A851-CD2659CB56AB}" dt="2024-08-15T15:10:37.945" v="382" actId="700"/>
          <ac:spMkLst>
            <pc:docMk/>
            <pc:sldMk cId="1890737737" sldId="259"/>
            <ac:spMk id="4" creationId="{194A7E3C-B103-4AC0-98B9-3869E1BEE19C}"/>
          </ac:spMkLst>
        </pc:spChg>
        <pc:spChg chg="add del mod">
          <ac:chgData name="Jason Stanley" userId="473c4d56-daa8-4310-a45f-6ce19846c129" providerId="ADAL" clId="{B40DFC90-459E-4E5E-A851-CD2659CB56AB}" dt="2024-08-16T09:01:36.412" v="811" actId="478"/>
          <ac:spMkLst>
            <pc:docMk/>
            <pc:sldMk cId="1890737737" sldId="259"/>
            <ac:spMk id="4" creationId="{90B3332C-7583-4096-83E8-3B95B956DA02}"/>
          </ac:spMkLst>
        </pc:spChg>
        <pc:picChg chg="add del">
          <ac:chgData name="Jason Stanley" userId="473c4d56-daa8-4310-a45f-6ce19846c129" providerId="ADAL" clId="{B40DFC90-459E-4E5E-A851-CD2659CB56AB}" dt="2024-08-16T09:01:35.450" v="807"/>
          <ac:picMkLst>
            <pc:docMk/>
            <pc:sldMk cId="1890737737" sldId="259"/>
            <ac:picMk id="5" creationId="{41A76B32-CB5E-4591-9FBC-A44525D762D7}"/>
          </ac:picMkLst>
        </pc:picChg>
        <pc:picChg chg="add mod">
          <ac:chgData name="Jason Stanley" userId="473c4d56-daa8-4310-a45f-6ce19846c129" providerId="ADAL" clId="{B40DFC90-459E-4E5E-A851-CD2659CB56AB}" dt="2024-08-16T09:01:51.900" v="815" actId="1076"/>
          <ac:picMkLst>
            <pc:docMk/>
            <pc:sldMk cId="1890737737" sldId="259"/>
            <ac:picMk id="6" creationId="{4156CA00-5B9E-427F-8E8A-26B31EC87968}"/>
          </ac:picMkLst>
        </pc:picChg>
        <pc:picChg chg="add mod">
          <ac:chgData name="Jason Stanley" userId="473c4d56-daa8-4310-a45f-6ce19846c129" providerId="ADAL" clId="{B40DFC90-459E-4E5E-A851-CD2659CB56AB}" dt="2024-08-16T09:02:01.632" v="817" actId="1076"/>
          <ac:picMkLst>
            <pc:docMk/>
            <pc:sldMk cId="1890737737" sldId="259"/>
            <ac:picMk id="7" creationId="{031F3EE8-D23A-4ADB-8BA7-CEA58439864C}"/>
          </ac:picMkLst>
        </pc:picChg>
        <pc:picChg chg="add del">
          <ac:chgData name="Jason Stanley" userId="473c4d56-daa8-4310-a45f-6ce19846c129" providerId="ADAL" clId="{B40DFC90-459E-4E5E-A851-CD2659CB56AB}" dt="2024-08-16T09:01:37.374" v="813"/>
          <ac:picMkLst>
            <pc:docMk/>
            <pc:sldMk cId="1890737737" sldId="259"/>
            <ac:picMk id="1026" creationId="{B138D2FF-DB09-45F4-B66D-EB320FA77F9C}"/>
          </ac:picMkLst>
        </pc:picChg>
        <pc:picChg chg="add del mod">
          <ac:chgData name="Jason Stanley" userId="473c4d56-daa8-4310-a45f-6ce19846c129" providerId="ADAL" clId="{B40DFC90-459E-4E5E-A851-CD2659CB56AB}" dt="2024-08-16T09:01:36.695" v="812"/>
          <ac:picMkLst>
            <pc:docMk/>
            <pc:sldMk cId="1890737737" sldId="259"/>
            <ac:picMk id="1027" creationId="{15BAB07E-AFA8-443B-A901-09EE9C0873AE}"/>
          </ac:picMkLst>
        </pc:picChg>
        <pc:picChg chg="add del">
          <ac:chgData name="Jason Stanley" userId="473c4d56-daa8-4310-a45f-6ce19846c129" providerId="ADAL" clId="{B40DFC90-459E-4E5E-A851-CD2659CB56AB}" dt="2024-08-16T09:01:36.071" v="809"/>
          <ac:picMkLst>
            <pc:docMk/>
            <pc:sldMk cId="1890737737" sldId="259"/>
            <ac:picMk id="1028" creationId="{54B6B554-CD83-4169-B5BD-1CDD4AAFD486}"/>
          </ac:picMkLst>
        </pc:picChg>
      </pc:sldChg>
      <pc:sldChg chg="modSp mod">
        <pc:chgData name="Jason Stanley" userId="473c4d56-daa8-4310-a45f-6ce19846c129" providerId="ADAL" clId="{B40DFC90-459E-4E5E-A851-CD2659CB56AB}" dt="2024-09-01T20:28:23.431" v="1432" actId="20577"/>
        <pc:sldMkLst>
          <pc:docMk/>
          <pc:sldMk cId="1654091391" sldId="260"/>
        </pc:sldMkLst>
        <pc:spChg chg="mod">
          <ac:chgData name="Jason Stanley" userId="473c4d56-daa8-4310-a45f-6ce19846c129" providerId="ADAL" clId="{B40DFC90-459E-4E5E-A851-CD2659CB56AB}" dt="2024-09-01T20:28:23.431" v="1432" actId="20577"/>
          <ac:spMkLst>
            <pc:docMk/>
            <pc:sldMk cId="1654091391" sldId="260"/>
            <ac:spMk id="3" creationId="{264CEDE6-3202-4C7B-966E-1399D4771B66}"/>
          </ac:spMkLst>
        </pc:spChg>
      </pc:sldChg>
      <pc:sldChg chg="modSp mod">
        <pc:chgData name="Jason Stanley" userId="473c4d56-daa8-4310-a45f-6ce19846c129" providerId="ADAL" clId="{B40DFC90-459E-4E5E-A851-CD2659CB56AB}" dt="2024-09-01T20:31:35.087" v="1434" actId="20577"/>
        <pc:sldMkLst>
          <pc:docMk/>
          <pc:sldMk cId="2730265111" sldId="262"/>
        </pc:sldMkLst>
        <pc:spChg chg="mod">
          <ac:chgData name="Jason Stanley" userId="473c4d56-daa8-4310-a45f-6ce19846c129" providerId="ADAL" clId="{B40DFC90-459E-4E5E-A851-CD2659CB56AB}" dt="2024-09-01T20:31:35.087" v="1434" actId="20577"/>
          <ac:spMkLst>
            <pc:docMk/>
            <pc:sldMk cId="2730265111" sldId="262"/>
            <ac:spMk id="3" creationId="{C7DC9521-1613-4293-8BCB-B3C398D1B479}"/>
          </ac:spMkLst>
        </pc:spChg>
      </pc:sldChg>
      <pc:sldChg chg="modSp new del mod">
        <pc:chgData name="Jason Stanley" userId="473c4d56-daa8-4310-a45f-6ce19846c129" providerId="ADAL" clId="{B40DFC90-459E-4E5E-A851-CD2659CB56AB}" dt="2024-08-15T15:18:23.157" v="704" actId="47"/>
        <pc:sldMkLst>
          <pc:docMk/>
          <pc:sldMk cId="1530260559" sldId="263"/>
        </pc:sldMkLst>
        <pc:spChg chg="mod">
          <ac:chgData name="Jason Stanley" userId="473c4d56-daa8-4310-a45f-6ce19846c129" providerId="ADAL" clId="{B40DFC90-459E-4E5E-A851-CD2659CB56AB}" dt="2024-08-14T15:22:24.984" v="146" actId="113"/>
          <ac:spMkLst>
            <pc:docMk/>
            <pc:sldMk cId="1530260559" sldId="263"/>
            <ac:spMk id="2" creationId="{E7523068-BBB6-4708-912E-5683541C8E54}"/>
          </ac:spMkLst>
        </pc:spChg>
        <pc:spChg chg="mod">
          <ac:chgData name="Jason Stanley" userId="473c4d56-daa8-4310-a45f-6ce19846c129" providerId="ADAL" clId="{B40DFC90-459E-4E5E-A851-CD2659CB56AB}" dt="2024-08-14T15:22:17.760" v="145" actId="20577"/>
          <ac:spMkLst>
            <pc:docMk/>
            <pc:sldMk cId="1530260559" sldId="263"/>
            <ac:spMk id="3" creationId="{E36D59E3-B5F9-4252-9A30-6812FB2A8C82}"/>
          </ac:spMkLst>
        </pc:spChg>
      </pc:sldChg>
      <pc:sldChg chg="modSp new mod chgLayout">
        <pc:chgData name="Jason Stanley" userId="473c4d56-daa8-4310-a45f-6ce19846c129" providerId="ADAL" clId="{B40DFC90-459E-4E5E-A851-CD2659CB56AB}" dt="2024-08-29T13:21:37.682" v="1064" actId="700"/>
        <pc:sldMkLst>
          <pc:docMk/>
          <pc:sldMk cId="506122212" sldId="264"/>
        </pc:sldMkLst>
        <pc:spChg chg="mod ord">
          <ac:chgData name="Jason Stanley" userId="473c4d56-daa8-4310-a45f-6ce19846c129" providerId="ADAL" clId="{B40DFC90-459E-4E5E-A851-CD2659CB56AB}" dt="2024-08-29T13:21:37.682" v="1064" actId="700"/>
          <ac:spMkLst>
            <pc:docMk/>
            <pc:sldMk cId="506122212" sldId="264"/>
            <ac:spMk id="2" creationId="{5DD94E2A-A043-4473-B651-9C062A879928}"/>
          </ac:spMkLst>
        </pc:spChg>
        <pc:spChg chg="mod ord">
          <ac:chgData name="Jason Stanley" userId="473c4d56-daa8-4310-a45f-6ce19846c129" providerId="ADAL" clId="{B40DFC90-459E-4E5E-A851-CD2659CB56AB}" dt="2024-08-29T13:21:37.682" v="1064" actId="700"/>
          <ac:spMkLst>
            <pc:docMk/>
            <pc:sldMk cId="506122212" sldId="264"/>
            <ac:spMk id="3" creationId="{493BF0FA-C2B5-482A-A59D-8B1E5625169B}"/>
          </ac:spMkLst>
        </pc:spChg>
      </pc:sldChg>
      <pc:sldChg chg="modSp new mod">
        <pc:chgData name="Jason Stanley" userId="473c4d56-daa8-4310-a45f-6ce19846c129" providerId="ADAL" clId="{B40DFC90-459E-4E5E-A851-CD2659CB56AB}" dt="2024-09-01T20:35:27.545" v="1495" actId="115"/>
        <pc:sldMkLst>
          <pc:docMk/>
          <pc:sldMk cId="1914818021" sldId="265"/>
        </pc:sldMkLst>
        <pc:spChg chg="mod">
          <ac:chgData name="Jason Stanley" userId="473c4d56-daa8-4310-a45f-6ce19846c129" providerId="ADAL" clId="{B40DFC90-459E-4E5E-A851-CD2659CB56AB}" dt="2024-08-15T15:16:37.816" v="690" actId="20577"/>
          <ac:spMkLst>
            <pc:docMk/>
            <pc:sldMk cId="1914818021" sldId="265"/>
            <ac:spMk id="2" creationId="{FCFDF34D-78A3-4E9A-8EDA-57C1AF6604F5}"/>
          </ac:spMkLst>
        </pc:spChg>
        <pc:spChg chg="mod">
          <ac:chgData name="Jason Stanley" userId="473c4d56-daa8-4310-a45f-6ce19846c129" providerId="ADAL" clId="{B40DFC90-459E-4E5E-A851-CD2659CB56AB}" dt="2024-09-01T20:35:27.545" v="1495" actId="115"/>
          <ac:spMkLst>
            <pc:docMk/>
            <pc:sldMk cId="1914818021" sldId="265"/>
            <ac:spMk id="3" creationId="{4DD3E1F7-74F3-4676-9FE8-A4BB931C8865}"/>
          </ac:spMkLst>
        </pc:spChg>
      </pc:sldChg>
      <pc:sldChg chg="modSp mod">
        <pc:chgData name="Jason Stanley" userId="473c4d56-daa8-4310-a45f-6ce19846c129" providerId="ADAL" clId="{B40DFC90-459E-4E5E-A851-CD2659CB56AB}" dt="2024-08-15T15:24:39.385" v="768" actId="20577"/>
        <pc:sldMkLst>
          <pc:docMk/>
          <pc:sldMk cId="0" sldId="267"/>
        </pc:sldMkLst>
        <pc:spChg chg="mod">
          <ac:chgData name="Jason Stanley" userId="473c4d56-daa8-4310-a45f-6ce19846c129" providerId="ADAL" clId="{B40DFC90-459E-4E5E-A851-CD2659CB56AB}" dt="2024-08-15T15:24:39.385" v="768" actId="20577"/>
          <ac:spMkLst>
            <pc:docMk/>
            <pc:sldMk cId="0" sldId="267"/>
            <ac:spMk id="153" creationId="{00000000-0000-0000-0000-000000000000}"/>
          </ac:spMkLst>
        </pc:spChg>
      </pc:sldChg>
      <pc:sldChg chg="modSp mod">
        <pc:chgData name="Jason Stanley" userId="473c4d56-daa8-4310-a45f-6ce19846c129" providerId="ADAL" clId="{B40DFC90-459E-4E5E-A851-CD2659CB56AB}" dt="2024-08-15T15:24:59.886" v="791" actId="20577"/>
        <pc:sldMkLst>
          <pc:docMk/>
          <pc:sldMk cId="0" sldId="268"/>
        </pc:sldMkLst>
        <pc:spChg chg="mod">
          <ac:chgData name="Jason Stanley" userId="473c4d56-daa8-4310-a45f-6ce19846c129" providerId="ADAL" clId="{B40DFC90-459E-4E5E-A851-CD2659CB56AB}" dt="2024-08-15T15:24:59.886" v="791" actId="20577"/>
          <ac:spMkLst>
            <pc:docMk/>
            <pc:sldMk cId="0" sldId="268"/>
            <ac:spMk id="159" creationId="{00000000-0000-0000-0000-000000000000}"/>
          </ac:spMkLst>
        </pc:spChg>
      </pc:sldChg>
      <pc:sldChg chg="addSp modSp mod">
        <pc:chgData name="Jason Stanley" userId="473c4d56-daa8-4310-a45f-6ce19846c129" providerId="ADAL" clId="{B40DFC90-459E-4E5E-A851-CD2659CB56AB}" dt="2024-09-01T21:28:04.276" v="1546" actId="1076"/>
        <pc:sldMkLst>
          <pc:docMk/>
          <pc:sldMk cId="0" sldId="269"/>
        </pc:sldMkLst>
        <pc:spChg chg="mod">
          <ac:chgData name="Jason Stanley" userId="473c4d56-daa8-4310-a45f-6ce19846c129" providerId="ADAL" clId="{B40DFC90-459E-4E5E-A851-CD2659CB56AB}" dt="2024-08-30T16:08:34.692" v="1301" actId="20577"/>
          <ac:spMkLst>
            <pc:docMk/>
            <pc:sldMk cId="0" sldId="269"/>
            <ac:spMk id="164" creationId="{00000000-0000-0000-0000-000000000000}"/>
          </ac:spMkLst>
        </pc:spChg>
        <pc:spChg chg="mod">
          <ac:chgData name="Jason Stanley" userId="473c4d56-daa8-4310-a45f-6ce19846c129" providerId="ADAL" clId="{B40DFC90-459E-4E5E-A851-CD2659CB56AB}" dt="2024-08-15T15:24:02.211" v="743" actId="20577"/>
          <ac:spMkLst>
            <pc:docMk/>
            <pc:sldMk cId="0" sldId="269"/>
            <ac:spMk id="165" creationId="{00000000-0000-0000-0000-000000000000}"/>
          </ac:spMkLst>
        </pc:spChg>
        <pc:picChg chg="add mod">
          <ac:chgData name="Jason Stanley" userId="473c4d56-daa8-4310-a45f-6ce19846c129" providerId="ADAL" clId="{B40DFC90-459E-4E5E-A851-CD2659CB56AB}" dt="2024-09-01T21:28:04.276" v="1546" actId="1076"/>
          <ac:picMkLst>
            <pc:docMk/>
            <pc:sldMk cId="0" sldId="269"/>
            <ac:picMk id="4098" creationId="{6B208D30-3865-432E-9CCD-5F05F66E4345}"/>
          </ac:picMkLst>
        </pc:picChg>
      </pc:sldChg>
      <pc:sldChg chg="addSp delSp modSp mod">
        <pc:chgData name="Jason Stanley" userId="473c4d56-daa8-4310-a45f-6ce19846c129" providerId="ADAL" clId="{B40DFC90-459E-4E5E-A851-CD2659CB56AB}" dt="2024-09-01T21:29:16.305" v="1550" actId="478"/>
        <pc:sldMkLst>
          <pc:docMk/>
          <pc:sldMk cId="0" sldId="270"/>
        </pc:sldMkLst>
        <pc:spChg chg="mod">
          <ac:chgData name="Jason Stanley" userId="473c4d56-daa8-4310-a45f-6ce19846c129" providerId="ADAL" clId="{B40DFC90-459E-4E5E-A851-CD2659CB56AB}" dt="2024-08-15T15:23:52.713" v="732" actId="20577"/>
          <ac:spMkLst>
            <pc:docMk/>
            <pc:sldMk cId="0" sldId="270"/>
            <ac:spMk id="171" creationId="{00000000-0000-0000-0000-000000000000}"/>
          </ac:spMkLst>
        </pc:spChg>
        <pc:picChg chg="add del mod">
          <ac:chgData name="Jason Stanley" userId="473c4d56-daa8-4310-a45f-6ce19846c129" providerId="ADAL" clId="{B40DFC90-459E-4E5E-A851-CD2659CB56AB}" dt="2024-09-01T21:29:16.305" v="1550" actId="478"/>
          <ac:picMkLst>
            <pc:docMk/>
            <pc:sldMk cId="0" sldId="270"/>
            <ac:picMk id="5122" creationId="{A94CD562-92C1-455D-A680-97785A5E5488}"/>
          </ac:picMkLst>
        </pc:picChg>
      </pc:sldChg>
      <pc:sldChg chg="modSp mod">
        <pc:chgData name="Jason Stanley" userId="473c4d56-daa8-4310-a45f-6ce19846c129" providerId="ADAL" clId="{B40DFC90-459E-4E5E-A851-CD2659CB56AB}" dt="2024-09-01T20:34:46.316" v="1488" actId="20577"/>
        <pc:sldMkLst>
          <pc:docMk/>
          <pc:sldMk cId="0" sldId="273"/>
        </pc:sldMkLst>
        <pc:spChg chg="mod">
          <ac:chgData name="Jason Stanley" userId="473c4d56-daa8-4310-a45f-6ce19846c129" providerId="ADAL" clId="{B40DFC90-459E-4E5E-A851-CD2659CB56AB}" dt="2024-09-01T20:34:46.316" v="1488" actId="20577"/>
          <ac:spMkLst>
            <pc:docMk/>
            <pc:sldMk cId="0" sldId="273"/>
            <ac:spMk id="188" creationId="{00000000-0000-0000-0000-000000000000}"/>
          </ac:spMkLst>
        </pc:spChg>
        <pc:spChg chg="mod">
          <ac:chgData name="Jason Stanley" userId="473c4d56-daa8-4310-a45f-6ce19846c129" providerId="ADAL" clId="{B40DFC90-459E-4E5E-A851-CD2659CB56AB}" dt="2024-08-15T15:15:58.320" v="679" actId="20577"/>
          <ac:spMkLst>
            <pc:docMk/>
            <pc:sldMk cId="0" sldId="273"/>
            <ac:spMk id="189" creationId="{00000000-0000-0000-0000-000000000000}"/>
          </ac:spMkLst>
        </pc:spChg>
      </pc:sldChg>
      <pc:sldChg chg="modSp mod ord">
        <pc:chgData name="Jason Stanley" userId="473c4d56-daa8-4310-a45f-6ce19846c129" providerId="ADAL" clId="{B40DFC90-459E-4E5E-A851-CD2659CB56AB}" dt="2024-09-02T07:06:34.383" v="1709" actId="255"/>
        <pc:sldMkLst>
          <pc:docMk/>
          <pc:sldMk cId="0" sldId="274"/>
        </pc:sldMkLst>
        <pc:spChg chg="mod">
          <ac:chgData name="Jason Stanley" userId="473c4d56-daa8-4310-a45f-6ce19846c129" providerId="ADAL" clId="{B40DFC90-459E-4E5E-A851-CD2659CB56AB}" dt="2024-09-02T07:06:34.383" v="1709" actId="255"/>
          <ac:spMkLst>
            <pc:docMk/>
            <pc:sldMk cId="0" sldId="274"/>
            <ac:spMk id="195" creationId="{00000000-0000-0000-0000-000000000000}"/>
          </ac:spMkLst>
        </pc:spChg>
      </pc:sldChg>
      <pc:sldChg chg="addSp delSp modSp new mod modClrScheme chgLayout">
        <pc:chgData name="Jason Stanley" userId="473c4d56-daa8-4310-a45f-6ce19846c129" providerId="ADAL" clId="{B40DFC90-459E-4E5E-A851-CD2659CB56AB}" dt="2024-09-01T20:32:19.444" v="1464" actId="20577"/>
        <pc:sldMkLst>
          <pc:docMk/>
          <pc:sldMk cId="1448706940" sldId="276"/>
        </pc:sldMkLst>
        <pc:spChg chg="mod ord">
          <ac:chgData name="Jason Stanley" userId="473c4d56-daa8-4310-a45f-6ce19846c129" providerId="ADAL" clId="{B40DFC90-459E-4E5E-A851-CD2659CB56AB}" dt="2024-08-29T18:46:24.187" v="1101" actId="700"/>
          <ac:spMkLst>
            <pc:docMk/>
            <pc:sldMk cId="1448706940" sldId="276"/>
            <ac:spMk id="2" creationId="{CB237162-CB74-4945-BCB6-90AF2A815783}"/>
          </ac:spMkLst>
        </pc:spChg>
        <pc:spChg chg="del">
          <ac:chgData name="Jason Stanley" userId="473c4d56-daa8-4310-a45f-6ce19846c129" providerId="ADAL" clId="{B40DFC90-459E-4E5E-A851-CD2659CB56AB}" dt="2024-08-29T18:46:02.301" v="1098" actId="478"/>
          <ac:spMkLst>
            <pc:docMk/>
            <pc:sldMk cId="1448706940" sldId="276"/>
            <ac:spMk id="3" creationId="{5EC02800-F1A1-4D0E-BE35-F3A53C9F8377}"/>
          </ac:spMkLst>
        </pc:spChg>
        <pc:spChg chg="add mod ord">
          <ac:chgData name="Jason Stanley" userId="473c4d56-daa8-4310-a45f-6ce19846c129" providerId="ADAL" clId="{B40DFC90-459E-4E5E-A851-CD2659CB56AB}" dt="2024-09-01T20:32:19.444" v="1464" actId="20577"/>
          <ac:spMkLst>
            <pc:docMk/>
            <pc:sldMk cId="1448706940" sldId="276"/>
            <ac:spMk id="4" creationId="{584A7704-8617-478D-BC9D-21F71F021C16}"/>
          </ac:spMkLst>
        </pc:spChg>
        <pc:spChg chg="add del mod ord">
          <ac:chgData name="Jason Stanley" userId="473c4d56-daa8-4310-a45f-6ce19846c129" providerId="ADAL" clId="{B40DFC90-459E-4E5E-A851-CD2659CB56AB}" dt="2024-08-29T18:46:26.962" v="1102" actId="478"/>
          <ac:spMkLst>
            <pc:docMk/>
            <pc:sldMk cId="1448706940" sldId="276"/>
            <ac:spMk id="5" creationId="{EE155CEB-E9C0-45FD-9B25-882043DA2EB0}"/>
          </ac:spMkLst>
        </pc:spChg>
        <pc:picChg chg="add mod">
          <ac:chgData name="Jason Stanley" userId="473c4d56-daa8-4310-a45f-6ce19846c129" providerId="ADAL" clId="{B40DFC90-459E-4E5E-A851-CD2659CB56AB}" dt="2024-08-29T18:46:06.632" v="1100" actId="1076"/>
          <ac:picMkLst>
            <pc:docMk/>
            <pc:sldMk cId="1448706940" sldId="276"/>
            <ac:picMk id="1026" creationId="{D5A03F6A-4557-4315-96B8-FA8E415B2285}"/>
          </ac:picMkLst>
        </pc:picChg>
      </pc:sldChg>
      <pc:sldChg chg="addSp modSp new mod">
        <pc:chgData name="Jason Stanley" userId="473c4d56-daa8-4310-a45f-6ce19846c129" providerId="ADAL" clId="{B40DFC90-459E-4E5E-A851-CD2659CB56AB}" dt="2024-09-02T07:09:25.245" v="1714" actId="207"/>
        <pc:sldMkLst>
          <pc:docMk/>
          <pc:sldMk cId="161749882" sldId="277"/>
        </pc:sldMkLst>
        <pc:spChg chg="mod">
          <ac:chgData name="Jason Stanley" userId="473c4d56-daa8-4310-a45f-6ce19846c129" providerId="ADAL" clId="{B40DFC90-459E-4E5E-A851-CD2659CB56AB}" dt="2024-09-01T20:35:45.479" v="1514" actId="20577"/>
          <ac:spMkLst>
            <pc:docMk/>
            <pc:sldMk cId="161749882" sldId="277"/>
            <ac:spMk id="2" creationId="{5D0152E4-96E7-49BD-A9F3-2328A43C412A}"/>
          </ac:spMkLst>
        </pc:spChg>
        <pc:graphicFrameChg chg="add mod modGraphic">
          <ac:chgData name="Jason Stanley" userId="473c4d56-daa8-4310-a45f-6ce19846c129" providerId="ADAL" clId="{B40DFC90-459E-4E5E-A851-CD2659CB56AB}" dt="2024-09-02T07:09:25.245" v="1714" actId="207"/>
          <ac:graphicFrameMkLst>
            <pc:docMk/>
            <pc:sldMk cId="161749882" sldId="277"/>
            <ac:graphicFrameMk id="3" creationId="{3EF8D4DF-3F41-409E-A328-CDCCAFCE099B}"/>
          </ac:graphicFrameMkLst>
        </pc:graphicFrameChg>
      </pc:sldChg>
      <pc:sldChg chg="addSp delSp modSp new mod">
        <pc:chgData name="Jason Stanley" userId="473c4d56-daa8-4310-a45f-6ce19846c129" providerId="ADAL" clId="{B40DFC90-459E-4E5E-A851-CD2659CB56AB}" dt="2024-09-01T21:22:22.343" v="1530" actId="1076"/>
        <pc:sldMkLst>
          <pc:docMk/>
          <pc:sldMk cId="204247374" sldId="278"/>
        </pc:sldMkLst>
        <pc:picChg chg="add mod">
          <ac:chgData name="Jason Stanley" userId="473c4d56-daa8-4310-a45f-6ce19846c129" providerId="ADAL" clId="{B40DFC90-459E-4E5E-A851-CD2659CB56AB}" dt="2024-09-01T21:22:22.343" v="1530" actId="1076"/>
          <ac:picMkLst>
            <pc:docMk/>
            <pc:sldMk cId="204247374" sldId="278"/>
            <ac:picMk id="3" creationId="{246A417D-AB7E-49DB-A074-2BD3E4031106}"/>
          </ac:picMkLst>
        </pc:picChg>
        <pc:picChg chg="add del">
          <ac:chgData name="Jason Stanley" userId="473c4d56-daa8-4310-a45f-6ce19846c129" providerId="ADAL" clId="{B40DFC90-459E-4E5E-A851-CD2659CB56AB}" dt="2024-09-01T20:56:05.742" v="1517" actId="478"/>
          <ac:picMkLst>
            <pc:docMk/>
            <pc:sldMk cId="204247374" sldId="278"/>
            <ac:picMk id="1026" creationId="{925D8E95-6F19-471E-BCB8-9E568DF056D9}"/>
          </ac:picMkLst>
        </pc:picChg>
      </pc:sldChg>
      <pc:sldChg chg="addSp delSp modSp new mod ord modClrScheme chgLayout">
        <pc:chgData name="Jason Stanley" userId="473c4d56-daa8-4310-a45f-6ce19846c129" providerId="ADAL" clId="{B40DFC90-459E-4E5E-A851-CD2659CB56AB}" dt="2024-09-01T21:32:39.784" v="1617" actId="404"/>
        <pc:sldMkLst>
          <pc:docMk/>
          <pc:sldMk cId="1765568978" sldId="279"/>
        </pc:sldMkLst>
        <pc:spChg chg="del mod ord">
          <ac:chgData name="Jason Stanley" userId="473c4d56-daa8-4310-a45f-6ce19846c129" providerId="ADAL" clId="{B40DFC90-459E-4E5E-A851-CD2659CB56AB}" dt="2024-09-01T21:30:29.137" v="1554" actId="700"/>
          <ac:spMkLst>
            <pc:docMk/>
            <pc:sldMk cId="1765568978" sldId="279"/>
            <ac:spMk id="2" creationId="{3AFBE5C9-9140-4880-BF7E-185D10EE896B}"/>
          </ac:spMkLst>
        </pc:spChg>
        <pc:spChg chg="del">
          <ac:chgData name="Jason Stanley" userId="473c4d56-daa8-4310-a45f-6ce19846c129" providerId="ADAL" clId="{B40DFC90-459E-4E5E-A851-CD2659CB56AB}" dt="2024-09-01T21:30:29.137" v="1554" actId="700"/>
          <ac:spMkLst>
            <pc:docMk/>
            <pc:sldMk cId="1765568978" sldId="279"/>
            <ac:spMk id="3" creationId="{623B10A8-7C9A-4D83-8F86-C2F389178289}"/>
          </ac:spMkLst>
        </pc:spChg>
        <pc:spChg chg="add mod ord">
          <ac:chgData name="Jason Stanley" userId="473c4d56-daa8-4310-a45f-6ce19846c129" providerId="ADAL" clId="{B40DFC90-459E-4E5E-A851-CD2659CB56AB}" dt="2024-09-01T21:32:39.784" v="1617" actId="404"/>
          <ac:spMkLst>
            <pc:docMk/>
            <pc:sldMk cId="1765568978" sldId="279"/>
            <ac:spMk id="4" creationId="{A99C9FE9-929E-4C36-9C3E-4F34C33C57B3}"/>
          </ac:spMkLst>
        </pc:spChg>
        <pc:graphicFrameChg chg="add modGraphic">
          <ac:chgData name="Jason Stanley" userId="473c4d56-daa8-4310-a45f-6ce19846c129" providerId="ADAL" clId="{B40DFC90-459E-4E5E-A851-CD2659CB56AB}" dt="2024-09-01T21:31:32.200" v="1616" actId="404"/>
          <ac:graphicFrameMkLst>
            <pc:docMk/>
            <pc:sldMk cId="1765568978" sldId="279"/>
            <ac:graphicFrameMk id="5" creationId="{9AA40899-461D-4140-BB85-D679DCB23120}"/>
          </ac:graphicFrameMkLst>
        </pc:graphicFrameChg>
        <pc:picChg chg="add del">
          <ac:chgData name="Jason Stanley" userId="473c4d56-daa8-4310-a45f-6ce19846c129" providerId="ADAL" clId="{B40DFC90-459E-4E5E-A851-CD2659CB56AB}" dt="2024-09-01T21:30:33.340" v="1556" actId="478"/>
          <ac:picMkLst>
            <pc:docMk/>
            <pc:sldMk cId="1765568978" sldId="279"/>
            <ac:picMk id="6146" creationId="{8D812ADE-8D11-4190-B44F-270B27B986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85800"/>
            <a:ext cx="6111875"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29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a9c87b0b8_0_69: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7a9c87b0b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a9c87b0b8_0_64: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7a9c87b0b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a9c87b0b8_0_44: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a9c87b0b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a9c87b0b8_0_39: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a9c87b0b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7a9c87b0b8_0_56: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7a9c87b0b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a9c87b0b8_0_97: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a9c87b0b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286000" y="1679128"/>
            <a:ext cx="13716000" cy="357200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8977"/>
              <a:buFont typeface="Calibri"/>
              <a:buNone/>
              <a:defRPr sz="897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286000" y="5388883"/>
            <a:ext cx="13716000" cy="247712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96"/>
              </a:spcBef>
              <a:spcAft>
                <a:spcPts val="0"/>
              </a:spcAft>
              <a:buClr>
                <a:schemeClr val="dk1"/>
              </a:buClr>
              <a:buSzPts val="3591"/>
              <a:buNone/>
              <a:defRPr sz="3591"/>
            </a:lvl1pPr>
            <a:lvl2pPr lvl="1" algn="ctr">
              <a:lnSpc>
                <a:spcPct val="90000"/>
              </a:lnSpc>
              <a:spcBef>
                <a:spcPts val="748"/>
              </a:spcBef>
              <a:spcAft>
                <a:spcPts val="0"/>
              </a:spcAft>
              <a:buClr>
                <a:schemeClr val="dk1"/>
              </a:buClr>
              <a:buSzPts val="2992"/>
              <a:buNone/>
              <a:defRPr sz="2992"/>
            </a:lvl2pPr>
            <a:lvl3pPr lvl="2" algn="ctr">
              <a:lnSpc>
                <a:spcPct val="90000"/>
              </a:lnSpc>
              <a:spcBef>
                <a:spcPts val="748"/>
              </a:spcBef>
              <a:spcAft>
                <a:spcPts val="0"/>
              </a:spcAft>
              <a:buClr>
                <a:schemeClr val="dk1"/>
              </a:buClr>
              <a:buSzPts val="2693"/>
              <a:buNone/>
              <a:defRPr sz="2693"/>
            </a:lvl3pPr>
            <a:lvl4pPr lvl="3" algn="ctr">
              <a:lnSpc>
                <a:spcPct val="90000"/>
              </a:lnSpc>
              <a:spcBef>
                <a:spcPts val="748"/>
              </a:spcBef>
              <a:spcAft>
                <a:spcPts val="0"/>
              </a:spcAft>
              <a:buClr>
                <a:schemeClr val="dk1"/>
              </a:buClr>
              <a:buSzPts val="2394"/>
              <a:buNone/>
              <a:defRPr sz="2394"/>
            </a:lvl4pPr>
            <a:lvl5pPr lvl="4" algn="ctr">
              <a:lnSpc>
                <a:spcPct val="90000"/>
              </a:lnSpc>
              <a:spcBef>
                <a:spcPts val="748"/>
              </a:spcBef>
              <a:spcAft>
                <a:spcPts val="0"/>
              </a:spcAft>
              <a:buClr>
                <a:schemeClr val="dk1"/>
              </a:buClr>
              <a:buSzPts val="2394"/>
              <a:buNone/>
              <a:defRPr sz="2394"/>
            </a:lvl5pPr>
            <a:lvl6pPr lvl="5" algn="ctr">
              <a:lnSpc>
                <a:spcPct val="90000"/>
              </a:lnSpc>
              <a:spcBef>
                <a:spcPts val="748"/>
              </a:spcBef>
              <a:spcAft>
                <a:spcPts val="0"/>
              </a:spcAft>
              <a:buClr>
                <a:schemeClr val="dk1"/>
              </a:buClr>
              <a:buSzPts val="2394"/>
              <a:buNone/>
              <a:defRPr sz="2394"/>
            </a:lvl6pPr>
            <a:lvl7pPr lvl="6" algn="ctr">
              <a:lnSpc>
                <a:spcPct val="90000"/>
              </a:lnSpc>
              <a:spcBef>
                <a:spcPts val="748"/>
              </a:spcBef>
              <a:spcAft>
                <a:spcPts val="0"/>
              </a:spcAft>
              <a:buClr>
                <a:schemeClr val="dk1"/>
              </a:buClr>
              <a:buSzPts val="2394"/>
              <a:buNone/>
              <a:defRPr sz="2394"/>
            </a:lvl7pPr>
            <a:lvl8pPr lvl="7" algn="ctr">
              <a:lnSpc>
                <a:spcPct val="90000"/>
              </a:lnSpc>
              <a:spcBef>
                <a:spcPts val="748"/>
              </a:spcBef>
              <a:spcAft>
                <a:spcPts val="0"/>
              </a:spcAft>
              <a:buClr>
                <a:schemeClr val="dk1"/>
              </a:buClr>
              <a:buSzPts val="2394"/>
              <a:buNone/>
              <a:defRPr sz="2394"/>
            </a:lvl8pPr>
            <a:lvl9pPr lvl="8" algn="ctr">
              <a:lnSpc>
                <a:spcPct val="90000"/>
              </a:lnSpc>
              <a:spcBef>
                <a:spcPts val="748"/>
              </a:spcBef>
              <a:spcAft>
                <a:spcPts val="0"/>
              </a:spcAft>
              <a:buClr>
                <a:schemeClr val="dk1"/>
              </a:buClr>
              <a:buSzPts val="2394"/>
              <a:buNone/>
              <a:defRPr sz="2394"/>
            </a:lvl9pPr>
          </a:lstStyle>
          <a:p>
            <a:endParaRPr/>
          </a:p>
        </p:txBody>
      </p:sp>
      <p:sp>
        <p:nvSpPr>
          <p:cNvPr id="14" name="Google Shape;14;p2"/>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257300" y="546252"/>
            <a:ext cx="15773400" cy="19831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5889058" y="-1900505"/>
            <a:ext cx="6509884"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496"/>
              </a:spcBef>
              <a:spcAft>
                <a:spcPts val="0"/>
              </a:spcAft>
              <a:buClr>
                <a:schemeClr val="dk1"/>
              </a:buClr>
              <a:buSzPts val="1800"/>
              <a:buChar char="•"/>
              <a:defRPr/>
            </a:lvl1pPr>
            <a:lvl2pPr marL="914400" lvl="1" indent="-342900" algn="l">
              <a:lnSpc>
                <a:spcPct val="90000"/>
              </a:lnSpc>
              <a:spcBef>
                <a:spcPts val="748"/>
              </a:spcBef>
              <a:spcAft>
                <a:spcPts val="0"/>
              </a:spcAft>
              <a:buClr>
                <a:schemeClr val="dk1"/>
              </a:buClr>
              <a:buSzPts val="1800"/>
              <a:buChar char="•"/>
              <a:defRPr/>
            </a:lvl2pPr>
            <a:lvl3pPr marL="1371600" lvl="2" indent="-342900" algn="l">
              <a:lnSpc>
                <a:spcPct val="90000"/>
              </a:lnSpc>
              <a:spcBef>
                <a:spcPts val="748"/>
              </a:spcBef>
              <a:spcAft>
                <a:spcPts val="0"/>
              </a:spcAft>
              <a:buClr>
                <a:schemeClr val="dk1"/>
              </a:buClr>
              <a:buSzPts val="1800"/>
              <a:buChar char="•"/>
              <a:defRPr/>
            </a:lvl3pPr>
            <a:lvl4pPr marL="1828800" lvl="3" indent="-342900" algn="l">
              <a:lnSpc>
                <a:spcPct val="90000"/>
              </a:lnSpc>
              <a:spcBef>
                <a:spcPts val="748"/>
              </a:spcBef>
              <a:spcAft>
                <a:spcPts val="0"/>
              </a:spcAft>
              <a:buClr>
                <a:schemeClr val="dk1"/>
              </a:buClr>
              <a:buSzPts val="1800"/>
              <a:buChar char="•"/>
              <a:defRPr/>
            </a:lvl4pPr>
            <a:lvl5pPr marL="2286000" lvl="4" indent="-342900" algn="l">
              <a:lnSpc>
                <a:spcPct val="90000"/>
              </a:lnSpc>
              <a:spcBef>
                <a:spcPts val="748"/>
              </a:spcBef>
              <a:spcAft>
                <a:spcPts val="0"/>
              </a:spcAft>
              <a:buClr>
                <a:schemeClr val="dk1"/>
              </a:buClr>
              <a:buSzPts val="1800"/>
              <a:buChar char="•"/>
              <a:defRPr/>
            </a:lvl5pPr>
            <a:lvl6pPr marL="2743200" lvl="5" indent="-342900" algn="l">
              <a:lnSpc>
                <a:spcPct val="90000"/>
              </a:lnSpc>
              <a:spcBef>
                <a:spcPts val="748"/>
              </a:spcBef>
              <a:spcAft>
                <a:spcPts val="0"/>
              </a:spcAft>
              <a:buClr>
                <a:schemeClr val="dk1"/>
              </a:buClr>
              <a:buSzPts val="1800"/>
              <a:buChar char="•"/>
              <a:defRPr/>
            </a:lvl6pPr>
            <a:lvl7pPr marL="3200400" lvl="6" indent="-342900" algn="l">
              <a:lnSpc>
                <a:spcPct val="90000"/>
              </a:lnSpc>
              <a:spcBef>
                <a:spcPts val="748"/>
              </a:spcBef>
              <a:spcAft>
                <a:spcPts val="0"/>
              </a:spcAft>
              <a:buClr>
                <a:schemeClr val="dk1"/>
              </a:buClr>
              <a:buSzPts val="1800"/>
              <a:buChar char="•"/>
              <a:defRPr/>
            </a:lvl7pPr>
            <a:lvl8pPr marL="3657600" lvl="7" indent="-342900" algn="l">
              <a:lnSpc>
                <a:spcPct val="90000"/>
              </a:lnSpc>
              <a:spcBef>
                <a:spcPts val="748"/>
              </a:spcBef>
              <a:spcAft>
                <a:spcPts val="0"/>
              </a:spcAft>
              <a:buClr>
                <a:schemeClr val="dk1"/>
              </a:buClr>
              <a:buSzPts val="1800"/>
              <a:buChar char="•"/>
              <a:defRPr/>
            </a:lvl8pPr>
            <a:lvl9pPr marL="4114800" lvl="8" indent="-342900" algn="l">
              <a:lnSpc>
                <a:spcPct val="90000"/>
              </a:lnSpc>
              <a:spcBef>
                <a:spcPts val="748"/>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0711582" y="2922020"/>
            <a:ext cx="869488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710582" y="-907030"/>
            <a:ext cx="869488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496"/>
              </a:spcBef>
              <a:spcAft>
                <a:spcPts val="0"/>
              </a:spcAft>
              <a:buClr>
                <a:schemeClr val="dk1"/>
              </a:buClr>
              <a:buSzPts val="1800"/>
              <a:buChar char="•"/>
              <a:defRPr/>
            </a:lvl1pPr>
            <a:lvl2pPr marL="914400" lvl="1" indent="-342900" algn="l">
              <a:lnSpc>
                <a:spcPct val="90000"/>
              </a:lnSpc>
              <a:spcBef>
                <a:spcPts val="748"/>
              </a:spcBef>
              <a:spcAft>
                <a:spcPts val="0"/>
              </a:spcAft>
              <a:buClr>
                <a:schemeClr val="dk1"/>
              </a:buClr>
              <a:buSzPts val="1800"/>
              <a:buChar char="•"/>
              <a:defRPr/>
            </a:lvl2pPr>
            <a:lvl3pPr marL="1371600" lvl="2" indent="-342900" algn="l">
              <a:lnSpc>
                <a:spcPct val="90000"/>
              </a:lnSpc>
              <a:spcBef>
                <a:spcPts val="748"/>
              </a:spcBef>
              <a:spcAft>
                <a:spcPts val="0"/>
              </a:spcAft>
              <a:buClr>
                <a:schemeClr val="dk1"/>
              </a:buClr>
              <a:buSzPts val="1800"/>
              <a:buChar char="•"/>
              <a:defRPr/>
            </a:lvl3pPr>
            <a:lvl4pPr marL="1828800" lvl="3" indent="-342900" algn="l">
              <a:lnSpc>
                <a:spcPct val="90000"/>
              </a:lnSpc>
              <a:spcBef>
                <a:spcPts val="748"/>
              </a:spcBef>
              <a:spcAft>
                <a:spcPts val="0"/>
              </a:spcAft>
              <a:buClr>
                <a:schemeClr val="dk1"/>
              </a:buClr>
              <a:buSzPts val="1800"/>
              <a:buChar char="•"/>
              <a:defRPr/>
            </a:lvl4pPr>
            <a:lvl5pPr marL="2286000" lvl="4" indent="-342900" algn="l">
              <a:lnSpc>
                <a:spcPct val="90000"/>
              </a:lnSpc>
              <a:spcBef>
                <a:spcPts val="748"/>
              </a:spcBef>
              <a:spcAft>
                <a:spcPts val="0"/>
              </a:spcAft>
              <a:buClr>
                <a:schemeClr val="dk1"/>
              </a:buClr>
              <a:buSzPts val="1800"/>
              <a:buChar char="•"/>
              <a:defRPr/>
            </a:lvl5pPr>
            <a:lvl6pPr marL="2743200" lvl="5" indent="-342900" algn="l">
              <a:lnSpc>
                <a:spcPct val="90000"/>
              </a:lnSpc>
              <a:spcBef>
                <a:spcPts val="748"/>
              </a:spcBef>
              <a:spcAft>
                <a:spcPts val="0"/>
              </a:spcAft>
              <a:buClr>
                <a:schemeClr val="dk1"/>
              </a:buClr>
              <a:buSzPts val="1800"/>
              <a:buChar char="•"/>
              <a:defRPr/>
            </a:lvl6pPr>
            <a:lvl7pPr marL="3200400" lvl="6" indent="-342900" algn="l">
              <a:lnSpc>
                <a:spcPct val="90000"/>
              </a:lnSpc>
              <a:spcBef>
                <a:spcPts val="748"/>
              </a:spcBef>
              <a:spcAft>
                <a:spcPts val="0"/>
              </a:spcAft>
              <a:buClr>
                <a:schemeClr val="dk1"/>
              </a:buClr>
              <a:buSzPts val="1800"/>
              <a:buChar char="•"/>
              <a:defRPr/>
            </a:lvl7pPr>
            <a:lvl8pPr marL="3657600" lvl="7" indent="-342900" algn="l">
              <a:lnSpc>
                <a:spcPct val="90000"/>
              </a:lnSpc>
              <a:spcBef>
                <a:spcPts val="748"/>
              </a:spcBef>
              <a:spcAft>
                <a:spcPts val="0"/>
              </a:spcAft>
              <a:buClr>
                <a:schemeClr val="dk1"/>
              </a:buClr>
              <a:buSzPts val="1800"/>
              <a:buChar char="•"/>
              <a:defRPr/>
            </a:lvl8pPr>
            <a:lvl9pPr marL="4114800" lvl="8" indent="-342900" algn="l">
              <a:lnSpc>
                <a:spcPct val="90000"/>
              </a:lnSpc>
              <a:spcBef>
                <a:spcPts val="748"/>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257300" y="546252"/>
            <a:ext cx="15773400" cy="19831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257300" y="2731253"/>
            <a:ext cx="15773400" cy="65098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496"/>
              </a:spcBef>
              <a:spcAft>
                <a:spcPts val="0"/>
              </a:spcAft>
              <a:buClr>
                <a:schemeClr val="dk1"/>
              </a:buClr>
              <a:buSzPts val="1800"/>
              <a:buChar char="•"/>
              <a:defRPr/>
            </a:lvl1pPr>
            <a:lvl2pPr marL="914400" lvl="1" indent="-342900" algn="l">
              <a:lnSpc>
                <a:spcPct val="90000"/>
              </a:lnSpc>
              <a:spcBef>
                <a:spcPts val="748"/>
              </a:spcBef>
              <a:spcAft>
                <a:spcPts val="0"/>
              </a:spcAft>
              <a:buClr>
                <a:schemeClr val="dk1"/>
              </a:buClr>
              <a:buSzPts val="1800"/>
              <a:buChar char="•"/>
              <a:defRPr/>
            </a:lvl2pPr>
            <a:lvl3pPr marL="1371600" lvl="2" indent="-342900" algn="l">
              <a:lnSpc>
                <a:spcPct val="90000"/>
              </a:lnSpc>
              <a:spcBef>
                <a:spcPts val="748"/>
              </a:spcBef>
              <a:spcAft>
                <a:spcPts val="0"/>
              </a:spcAft>
              <a:buClr>
                <a:schemeClr val="dk1"/>
              </a:buClr>
              <a:buSzPts val="1800"/>
              <a:buChar char="•"/>
              <a:defRPr/>
            </a:lvl3pPr>
            <a:lvl4pPr marL="1828800" lvl="3" indent="-342900" algn="l">
              <a:lnSpc>
                <a:spcPct val="90000"/>
              </a:lnSpc>
              <a:spcBef>
                <a:spcPts val="748"/>
              </a:spcBef>
              <a:spcAft>
                <a:spcPts val="0"/>
              </a:spcAft>
              <a:buClr>
                <a:schemeClr val="dk1"/>
              </a:buClr>
              <a:buSzPts val="1800"/>
              <a:buChar char="•"/>
              <a:defRPr/>
            </a:lvl4pPr>
            <a:lvl5pPr marL="2286000" lvl="4" indent="-342900" algn="l">
              <a:lnSpc>
                <a:spcPct val="90000"/>
              </a:lnSpc>
              <a:spcBef>
                <a:spcPts val="748"/>
              </a:spcBef>
              <a:spcAft>
                <a:spcPts val="0"/>
              </a:spcAft>
              <a:buClr>
                <a:schemeClr val="dk1"/>
              </a:buClr>
              <a:buSzPts val="1800"/>
              <a:buChar char="•"/>
              <a:defRPr/>
            </a:lvl5pPr>
            <a:lvl6pPr marL="2743200" lvl="5" indent="-342900" algn="l">
              <a:lnSpc>
                <a:spcPct val="90000"/>
              </a:lnSpc>
              <a:spcBef>
                <a:spcPts val="748"/>
              </a:spcBef>
              <a:spcAft>
                <a:spcPts val="0"/>
              </a:spcAft>
              <a:buClr>
                <a:schemeClr val="dk1"/>
              </a:buClr>
              <a:buSzPts val="1800"/>
              <a:buChar char="•"/>
              <a:defRPr/>
            </a:lvl6pPr>
            <a:lvl7pPr marL="3200400" lvl="6" indent="-342900" algn="l">
              <a:lnSpc>
                <a:spcPct val="90000"/>
              </a:lnSpc>
              <a:spcBef>
                <a:spcPts val="748"/>
              </a:spcBef>
              <a:spcAft>
                <a:spcPts val="0"/>
              </a:spcAft>
              <a:buClr>
                <a:schemeClr val="dk1"/>
              </a:buClr>
              <a:buSzPts val="1800"/>
              <a:buChar char="•"/>
              <a:defRPr/>
            </a:lvl7pPr>
            <a:lvl8pPr marL="3657600" lvl="7" indent="-342900" algn="l">
              <a:lnSpc>
                <a:spcPct val="90000"/>
              </a:lnSpc>
              <a:spcBef>
                <a:spcPts val="748"/>
              </a:spcBef>
              <a:spcAft>
                <a:spcPts val="0"/>
              </a:spcAft>
              <a:buClr>
                <a:schemeClr val="dk1"/>
              </a:buClr>
              <a:buSzPts val="1800"/>
              <a:buChar char="•"/>
              <a:defRPr/>
            </a:lvl8pPr>
            <a:lvl9pPr marL="4114800" lvl="8" indent="-342900" algn="l">
              <a:lnSpc>
                <a:spcPct val="90000"/>
              </a:lnSpc>
              <a:spcBef>
                <a:spcPts val="748"/>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247775" y="2557880"/>
            <a:ext cx="15773400" cy="4267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977"/>
              <a:buFont typeface="Calibri"/>
              <a:buNone/>
              <a:defRPr sz="897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247775" y="6866135"/>
            <a:ext cx="15773400" cy="22443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96"/>
              </a:spcBef>
              <a:spcAft>
                <a:spcPts val="0"/>
              </a:spcAft>
              <a:buClr>
                <a:srgbClr val="888888"/>
              </a:buClr>
              <a:buSzPts val="3591"/>
              <a:buNone/>
              <a:defRPr sz="3591">
                <a:solidFill>
                  <a:srgbClr val="888888"/>
                </a:solidFill>
              </a:defRPr>
            </a:lvl1pPr>
            <a:lvl2pPr marL="914400" lvl="1" indent="-228600" algn="l">
              <a:lnSpc>
                <a:spcPct val="90000"/>
              </a:lnSpc>
              <a:spcBef>
                <a:spcPts val="748"/>
              </a:spcBef>
              <a:spcAft>
                <a:spcPts val="0"/>
              </a:spcAft>
              <a:buClr>
                <a:srgbClr val="888888"/>
              </a:buClr>
              <a:buSzPts val="2992"/>
              <a:buNone/>
              <a:defRPr sz="2992">
                <a:solidFill>
                  <a:srgbClr val="888888"/>
                </a:solidFill>
              </a:defRPr>
            </a:lvl2pPr>
            <a:lvl3pPr marL="1371600" lvl="2" indent="-228600" algn="l">
              <a:lnSpc>
                <a:spcPct val="90000"/>
              </a:lnSpc>
              <a:spcBef>
                <a:spcPts val="748"/>
              </a:spcBef>
              <a:spcAft>
                <a:spcPts val="0"/>
              </a:spcAft>
              <a:buClr>
                <a:srgbClr val="888888"/>
              </a:buClr>
              <a:buSzPts val="2693"/>
              <a:buNone/>
              <a:defRPr sz="2693">
                <a:solidFill>
                  <a:srgbClr val="888888"/>
                </a:solidFill>
              </a:defRPr>
            </a:lvl3pPr>
            <a:lvl4pPr marL="1828800" lvl="3" indent="-228600" algn="l">
              <a:lnSpc>
                <a:spcPct val="90000"/>
              </a:lnSpc>
              <a:spcBef>
                <a:spcPts val="748"/>
              </a:spcBef>
              <a:spcAft>
                <a:spcPts val="0"/>
              </a:spcAft>
              <a:buClr>
                <a:srgbClr val="888888"/>
              </a:buClr>
              <a:buSzPts val="2394"/>
              <a:buNone/>
              <a:defRPr sz="2394">
                <a:solidFill>
                  <a:srgbClr val="888888"/>
                </a:solidFill>
              </a:defRPr>
            </a:lvl4pPr>
            <a:lvl5pPr marL="2286000" lvl="4" indent="-228600" algn="l">
              <a:lnSpc>
                <a:spcPct val="90000"/>
              </a:lnSpc>
              <a:spcBef>
                <a:spcPts val="748"/>
              </a:spcBef>
              <a:spcAft>
                <a:spcPts val="0"/>
              </a:spcAft>
              <a:buClr>
                <a:srgbClr val="888888"/>
              </a:buClr>
              <a:buSzPts val="2394"/>
              <a:buNone/>
              <a:defRPr sz="2394">
                <a:solidFill>
                  <a:srgbClr val="888888"/>
                </a:solidFill>
              </a:defRPr>
            </a:lvl5pPr>
            <a:lvl6pPr marL="2743200" lvl="5" indent="-228600" algn="l">
              <a:lnSpc>
                <a:spcPct val="90000"/>
              </a:lnSpc>
              <a:spcBef>
                <a:spcPts val="748"/>
              </a:spcBef>
              <a:spcAft>
                <a:spcPts val="0"/>
              </a:spcAft>
              <a:buClr>
                <a:srgbClr val="888888"/>
              </a:buClr>
              <a:buSzPts val="2394"/>
              <a:buNone/>
              <a:defRPr sz="2394">
                <a:solidFill>
                  <a:srgbClr val="888888"/>
                </a:solidFill>
              </a:defRPr>
            </a:lvl6pPr>
            <a:lvl7pPr marL="3200400" lvl="6" indent="-228600" algn="l">
              <a:lnSpc>
                <a:spcPct val="90000"/>
              </a:lnSpc>
              <a:spcBef>
                <a:spcPts val="748"/>
              </a:spcBef>
              <a:spcAft>
                <a:spcPts val="0"/>
              </a:spcAft>
              <a:buClr>
                <a:srgbClr val="888888"/>
              </a:buClr>
              <a:buSzPts val="2394"/>
              <a:buNone/>
              <a:defRPr sz="2394">
                <a:solidFill>
                  <a:srgbClr val="888888"/>
                </a:solidFill>
              </a:defRPr>
            </a:lvl7pPr>
            <a:lvl8pPr marL="3657600" lvl="7" indent="-228600" algn="l">
              <a:lnSpc>
                <a:spcPct val="90000"/>
              </a:lnSpc>
              <a:spcBef>
                <a:spcPts val="748"/>
              </a:spcBef>
              <a:spcAft>
                <a:spcPts val="0"/>
              </a:spcAft>
              <a:buClr>
                <a:srgbClr val="888888"/>
              </a:buClr>
              <a:buSzPts val="2394"/>
              <a:buNone/>
              <a:defRPr sz="2394">
                <a:solidFill>
                  <a:srgbClr val="888888"/>
                </a:solidFill>
              </a:defRPr>
            </a:lvl8pPr>
            <a:lvl9pPr marL="4114800" lvl="8" indent="-228600" algn="l">
              <a:lnSpc>
                <a:spcPct val="90000"/>
              </a:lnSpc>
              <a:spcBef>
                <a:spcPts val="748"/>
              </a:spcBef>
              <a:spcAft>
                <a:spcPts val="0"/>
              </a:spcAft>
              <a:buClr>
                <a:srgbClr val="888888"/>
              </a:buClr>
              <a:buSzPts val="2394"/>
              <a:buNone/>
              <a:defRPr sz="2394">
                <a:solidFill>
                  <a:srgbClr val="888888"/>
                </a:solidFill>
              </a:defRPr>
            </a:lvl9pPr>
          </a:lstStyle>
          <a:p>
            <a:endParaRPr/>
          </a:p>
        </p:txBody>
      </p:sp>
      <p:sp>
        <p:nvSpPr>
          <p:cNvPr id="26" name="Google Shape;26;p4"/>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257300" y="546252"/>
            <a:ext cx="15773400" cy="19831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257300" y="2731253"/>
            <a:ext cx="7772400" cy="65098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496"/>
              </a:spcBef>
              <a:spcAft>
                <a:spcPts val="0"/>
              </a:spcAft>
              <a:buClr>
                <a:schemeClr val="dk1"/>
              </a:buClr>
              <a:buSzPts val="1800"/>
              <a:buChar char="•"/>
              <a:defRPr/>
            </a:lvl1pPr>
            <a:lvl2pPr marL="914400" lvl="1" indent="-342900" algn="l">
              <a:lnSpc>
                <a:spcPct val="90000"/>
              </a:lnSpc>
              <a:spcBef>
                <a:spcPts val="748"/>
              </a:spcBef>
              <a:spcAft>
                <a:spcPts val="0"/>
              </a:spcAft>
              <a:buClr>
                <a:schemeClr val="dk1"/>
              </a:buClr>
              <a:buSzPts val="1800"/>
              <a:buChar char="•"/>
              <a:defRPr/>
            </a:lvl2pPr>
            <a:lvl3pPr marL="1371600" lvl="2" indent="-342900" algn="l">
              <a:lnSpc>
                <a:spcPct val="90000"/>
              </a:lnSpc>
              <a:spcBef>
                <a:spcPts val="748"/>
              </a:spcBef>
              <a:spcAft>
                <a:spcPts val="0"/>
              </a:spcAft>
              <a:buClr>
                <a:schemeClr val="dk1"/>
              </a:buClr>
              <a:buSzPts val="1800"/>
              <a:buChar char="•"/>
              <a:defRPr/>
            </a:lvl3pPr>
            <a:lvl4pPr marL="1828800" lvl="3" indent="-342900" algn="l">
              <a:lnSpc>
                <a:spcPct val="90000"/>
              </a:lnSpc>
              <a:spcBef>
                <a:spcPts val="748"/>
              </a:spcBef>
              <a:spcAft>
                <a:spcPts val="0"/>
              </a:spcAft>
              <a:buClr>
                <a:schemeClr val="dk1"/>
              </a:buClr>
              <a:buSzPts val="1800"/>
              <a:buChar char="•"/>
              <a:defRPr/>
            </a:lvl4pPr>
            <a:lvl5pPr marL="2286000" lvl="4" indent="-342900" algn="l">
              <a:lnSpc>
                <a:spcPct val="90000"/>
              </a:lnSpc>
              <a:spcBef>
                <a:spcPts val="748"/>
              </a:spcBef>
              <a:spcAft>
                <a:spcPts val="0"/>
              </a:spcAft>
              <a:buClr>
                <a:schemeClr val="dk1"/>
              </a:buClr>
              <a:buSzPts val="1800"/>
              <a:buChar char="•"/>
              <a:defRPr/>
            </a:lvl5pPr>
            <a:lvl6pPr marL="2743200" lvl="5" indent="-342900" algn="l">
              <a:lnSpc>
                <a:spcPct val="90000"/>
              </a:lnSpc>
              <a:spcBef>
                <a:spcPts val="748"/>
              </a:spcBef>
              <a:spcAft>
                <a:spcPts val="0"/>
              </a:spcAft>
              <a:buClr>
                <a:schemeClr val="dk1"/>
              </a:buClr>
              <a:buSzPts val="1800"/>
              <a:buChar char="•"/>
              <a:defRPr/>
            </a:lvl6pPr>
            <a:lvl7pPr marL="3200400" lvl="6" indent="-342900" algn="l">
              <a:lnSpc>
                <a:spcPct val="90000"/>
              </a:lnSpc>
              <a:spcBef>
                <a:spcPts val="748"/>
              </a:spcBef>
              <a:spcAft>
                <a:spcPts val="0"/>
              </a:spcAft>
              <a:buClr>
                <a:schemeClr val="dk1"/>
              </a:buClr>
              <a:buSzPts val="1800"/>
              <a:buChar char="•"/>
              <a:defRPr/>
            </a:lvl7pPr>
            <a:lvl8pPr marL="3657600" lvl="7" indent="-342900" algn="l">
              <a:lnSpc>
                <a:spcPct val="90000"/>
              </a:lnSpc>
              <a:spcBef>
                <a:spcPts val="748"/>
              </a:spcBef>
              <a:spcAft>
                <a:spcPts val="0"/>
              </a:spcAft>
              <a:buClr>
                <a:schemeClr val="dk1"/>
              </a:buClr>
              <a:buSzPts val="1800"/>
              <a:buChar char="•"/>
              <a:defRPr/>
            </a:lvl8pPr>
            <a:lvl9pPr marL="4114800" lvl="8" indent="-342900" algn="l">
              <a:lnSpc>
                <a:spcPct val="90000"/>
              </a:lnSpc>
              <a:spcBef>
                <a:spcPts val="748"/>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9258300" y="2731253"/>
            <a:ext cx="7772400" cy="65098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496"/>
              </a:spcBef>
              <a:spcAft>
                <a:spcPts val="0"/>
              </a:spcAft>
              <a:buClr>
                <a:schemeClr val="dk1"/>
              </a:buClr>
              <a:buSzPts val="1800"/>
              <a:buChar char="•"/>
              <a:defRPr/>
            </a:lvl1pPr>
            <a:lvl2pPr marL="914400" lvl="1" indent="-342900" algn="l">
              <a:lnSpc>
                <a:spcPct val="90000"/>
              </a:lnSpc>
              <a:spcBef>
                <a:spcPts val="748"/>
              </a:spcBef>
              <a:spcAft>
                <a:spcPts val="0"/>
              </a:spcAft>
              <a:buClr>
                <a:schemeClr val="dk1"/>
              </a:buClr>
              <a:buSzPts val="1800"/>
              <a:buChar char="•"/>
              <a:defRPr/>
            </a:lvl2pPr>
            <a:lvl3pPr marL="1371600" lvl="2" indent="-342900" algn="l">
              <a:lnSpc>
                <a:spcPct val="90000"/>
              </a:lnSpc>
              <a:spcBef>
                <a:spcPts val="748"/>
              </a:spcBef>
              <a:spcAft>
                <a:spcPts val="0"/>
              </a:spcAft>
              <a:buClr>
                <a:schemeClr val="dk1"/>
              </a:buClr>
              <a:buSzPts val="1800"/>
              <a:buChar char="•"/>
              <a:defRPr/>
            </a:lvl3pPr>
            <a:lvl4pPr marL="1828800" lvl="3" indent="-342900" algn="l">
              <a:lnSpc>
                <a:spcPct val="90000"/>
              </a:lnSpc>
              <a:spcBef>
                <a:spcPts val="748"/>
              </a:spcBef>
              <a:spcAft>
                <a:spcPts val="0"/>
              </a:spcAft>
              <a:buClr>
                <a:schemeClr val="dk1"/>
              </a:buClr>
              <a:buSzPts val="1800"/>
              <a:buChar char="•"/>
              <a:defRPr/>
            </a:lvl4pPr>
            <a:lvl5pPr marL="2286000" lvl="4" indent="-342900" algn="l">
              <a:lnSpc>
                <a:spcPct val="90000"/>
              </a:lnSpc>
              <a:spcBef>
                <a:spcPts val="748"/>
              </a:spcBef>
              <a:spcAft>
                <a:spcPts val="0"/>
              </a:spcAft>
              <a:buClr>
                <a:schemeClr val="dk1"/>
              </a:buClr>
              <a:buSzPts val="1800"/>
              <a:buChar char="•"/>
              <a:defRPr/>
            </a:lvl5pPr>
            <a:lvl6pPr marL="2743200" lvl="5" indent="-342900" algn="l">
              <a:lnSpc>
                <a:spcPct val="90000"/>
              </a:lnSpc>
              <a:spcBef>
                <a:spcPts val="748"/>
              </a:spcBef>
              <a:spcAft>
                <a:spcPts val="0"/>
              </a:spcAft>
              <a:buClr>
                <a:schemeClr val="dk1"/>
              </a:buClr>
              <a:buSzPts val="1800"/>
              <a:buChar char="•"/>
              <a:defRPr/>
            </a:lvl6pPr>
            <a:lvl7pPr marL="3200400" lvl="6" indent="-342900" algn="l">
              <a:lnSpc>
                <a:spcPct val="90000"/>
              </a:lnSpc>
              <a:spcBef>
                <a:spcPts val="748"/>
              </a:spcBef>
              <a:spcAft>
                <a:spcPts val="0"/>
              </a:spcAft>
              <a:buClr>
                <a:schemeClr val="dk1"/>
              </a:buClr>
              <a:buSzPts val="1800"/>
              <a:buChar char="•"/>
              <a:defRPr/>
            </a:lvl7pPr>
            <a:lvl8pPr marL="3657600" lvl="7" indent="-342900" algn="l">
              <a:lnSpc>
                <a:spcPct val="90000"/>
              </a:lnSpc>
              <a:spcBef>
                <a:spcPts val="748"/>
              </a:spcBef>
              <a:spcAft>
                <a:spcPts val="0"/>
              </a:spcAft>
              <a:buClr>
                <a:schemeClr val="dk1"/>
              </a:buClr>
              <a:buSzPts val="1800"/>
              <a:buChar char="•"/>
              <a:defRPr/>
            </a:lvl8pPr>
            <a:lvl9pPr marL="4114800" lvl="8" indent="-342900" algn="l">
              <a:lnSpc>
                <a:spcPct val="90000"/>
              </a:lnSpc>
              <a:spcBef>
                <a:spcPts val="748"/>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259682" y="546252"/>
            <a:ext cx="15773400" cy="19831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259683" y="2515129"/>
            <a:ext cx="7736681" cy="123262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496"/>
              </a:spcBef>
              <a:spcAft>
                <a:spcPts val="0"/>
              </a:spcAft>
              <a:buClr>
                <a:schemeClr val="dk1"/>
              </a:buClr>
              <a:buSzPts val="3591"/>
              <a:buNone/>
              <a:defRPr sz="3591" b="1"/>
            </a:lvl1pPr>
            <a:lvl2pPr marL="914400" lvl="1" indent="-228600" algn="l">
              <a:lnSpc>
                <a:spcPct val="90000"/>
              </a:lnSpc>
              <a:spcBef>
                <a:spcPts val="748"/>
              </a:spcBef>
              <a:spcAft>
                <a:spcPts val="0"/>
              </a:spcAft>
              <a:buClr>
                <a:schemeClr val="dk1"/>
              </a:buClr>
              <a:buSzPts val="2992"/>
              <a:buNone/>
              <a:defRPr sz="2992" b="1"/>
            </a:lvl2pPr>
            <a:lvl3pPr marL="1371600" lvl="2" indent="-228600" algn="l">
              <a:lnSpc>
                <a:spcPct val="90000"/>
              </a:lnSpc>
              <a:spcBef>
                <a:spcPts val="748"/>
              </a:spcBef>
              <a:spcAft>
                <a:spcPts val="0"/>
              </a:spcAft>
              <a:buClr>
                <a:schemeClr val="dk1"/>
              </a:buClr>
              <a:buSzPts val="2693"/>
              <a:buNone/>
              <a:defRPr sz="2693" b="1"/>
            </a:lvl3pPr>
            <a:lvl4pPr marL="1828800" lvl="3" indent="-228600" algn="l">
              <a:lnSpc>
                <a:spcPct val="90000"/>
              </a:lnSpc>
              <a:spcBef>
                <a:spcPts val="748"/>
              </a:spcBef>
              <a:spcAft>
                <a:spcPts val="0"/>
              </a:spcAft>
              <a:buClr>
                <a:schemeClr val="dk1"/>
              </a:buClr>
              <a:buSzPts val="2394"/>
              <a:buNone/>
              <a:defRPr sz="2394" b="1"/>
            </a:lvl4pPr>
            <a:lvl5pPr marL="2286000" lvl="4" indent="-228600" algn="l">
              <a:lnSpc>
                <a:spcPct val="90000"/>
              </a:lnSpc>
              <a:spcBef>
                <a:spcPts val="748"/>
              </a:spcBef>
              <a:spcAft>
                <a:spcPts val="0"/>
              </a:spcAft>
              <a:buClr>
                <a:schemeClr val="dk1"/>
              </a:buClr>
              <a:buSzPts val="2394"/>
              <a:buNone/>
              <a:defRPr sz="2394" b="1"/>
            </a:lvl5pPr>
            <a:lvl6pPr marL="2743200" lvl="5" indent="-228600" algn="l">
              <a:lnSpc>
                <a:spcPct val="90000"/>
              </a:lnSpc>
              <a:spcBef>
                <a:spcPts val="748"/>
              </a:spcBef>
              <a:spcAft>
                <a:spcPts val="0"/>
              </a:spcAft>
              <a:buClr>
                <a:schemeClr val="dk1"/>
              </a:buClr>
              <a:buSzPts val="2394"/>
              <a:buNone/>
              <a:defRPr sz="2394" b="1"/>
            </a:lvl6pPr>
            <a:lvl7pPr marL="3200400" lvl="6" indent="-228600" algn="l">
              <a:lnSpc>
                <a:spcPct val="90000"/>
              </a:lnSpc>
              <a:spcBef>
                <a:spcPts val="748"/>
              </a:spcBef>
              <a:spcAft>
                <a:spcPts val="0"/>
              </a:spcAft>
              <a:buClr>
                <a:schemeClr val="dk1"/>
              </a:buClr>
              <a:buSzPts val="2394"/>
              <a:buNone/>
              <a:defRPr sz="2394" b="1"/>
            </a:lvl7pPr>
            <a:lvl8pPr marL="3657600" lvl="7" indent="-228600" algn="l">
              <a:lnSpc>
                <a:spcPct val="90000"/>
              </a:lnSpc>
              <a:spcBef>
                <a:spcPts val="748"/>
              </a:spcBef>
              <a:spcAft>
                <a:spcPts val="0"/>
              </a:spcAft>
              <a:buClr>
                <a:schemeClr val="dk1"/>
              </a:buClr>
              <a:buSzPts val="2394"/>
              <a:buNone/>
              <a:defRPr sz="2394" b="1"/>
            </a:lvl8pPr>
            <a:lvl9pPr marL="4114800" lvl="8" indent="-228600" algn="l">
              <a:lnSpc>
                <a:spcPct val="90000"/>
              </a:lnSpc>
              <a:spcBef>
                <a:spcPts val="748"/>
              </a:spcBef>
              <a:spcAft>
                <a:spcPts val="0"/>
              </a:spcAft>
              <a:buClr>
                <a:schemeClr val="dk1"/>
              </a:buClr>
              <a:buSzPts val="2394"/>
              <a:buNone/>
              <a:defRPr sz="2394" b="1"/>
            </a:lvl9pPr>
          </a:lstStyle>
          <a:p>
            <a:endParaRPr/>
          </a:p>
        </p:txBody>
      </p:sp>
      <p:sp>
        <p:nvSpPr>
          <p:cNvPr id="39" name="Google Shape;39;p6"/>
          <p:cNvSpPr txBox="1">
            <a:spLocks noGrp="1"/>
          </p:cNvSpPr>
          <p:nvPr>
            <p:ph type="body" idx="2"/>
          </p:nvPr>
        </p:nvSpPr>
        <p:spPr>
          <a:xfrm>
            <a:off x="1259683" y="3747755"/>
            <a:ext cx="7736681" cy="55123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496"/>
              </a:spcBef>
              <a:spcAft>
                <a:spcPts val="0"/>
              </a:spcAft>
              <a:buClr>
                <a:schemeClr val="dk1"/>
              </a:buClr>
              <a:buSzPts val="1800"/>
              <a:buChar char="•"/>
              <a:defRPr/>
            </a:lvl1pPr>
            <a:lvl2pPr marL="914400" lvl="1" indent="-342900" algn="l">
              <a:lnSpc>
                <a:spcPct val="90000"/>
              </a:lnSpc>
              <a:spcBef>
                <a:spcPts val="748"/>
              </a:spcBef>
              <a:spcAft>
                <a:spcPts val="0"/>
              </a:spcAft>
              <a:buClr>
                <a:schemeClr val="dk1"/>
              </a:buClr>
              <a:buSzPts val="1800"/>
              <a:buChar char="•"/>
              <a:defRPr/>
            </a:lvl2pPr>
            <a:lvl3pPr marL="1371600" lvl="2" indent="-342900" algn="l">
              <a:lnSpc>
                <a:spcPct val="90000"/>
              </a:lnSpc>
              <a:spcBef>
                <a:spcPts val="748"/>
              </a:spcBef>
              <a:spcAft>
                <a:spcPts val="0"/>
              </a:spcAft>
              <a:buClr>
                <a:schemeClr val="dk1"/>
              </a:buClr>
              <a:buSzPts val="1800"/>
              <a:buChar char="•"/>
              <a:defRPr/>
            </a:lvl3pPr>
            <a:lvl4pPr marL="1828800" lvl="3" indent="-342900" algn="l">
              <a:lnSpc>
                <a:spcPct val="90000"/>
              </a:lnSpc>
              <a:spcBef>
                <a:spcPts val="748"/>
              </a:spcBef>
              <a:spcAft>
                <a:spcPts val="0"/>
              </a:spcAft>
              <a:buClr>
                <a:schemeClr val="dk1"/>
              </a:buClr>
              <a:buSzPts val="1800"/>
              <a:buChar char="•"/>
              <a:defRPr/>
            </a:lvl4pPr>
            <a:lvl5pPr marL="2286000" lvl="4" indent="-342900" algn="l">
              <a:lnSpc>
                <a:spcPct val="90000"/>
              </a:lnSpc>
              <a:spcBef>
                <a:spcPts val="748"/>
              </a:spcBef>
              <a:spcAft>
                <a:spcPts val="0"/>
              </a:spcAft>
              <a:buClr>
                <a:schemeClr val="dk1"/>
              </a:buClr>
              <a:buSzPts val="1800"/>
              <a:buChar char="•"/>
              <a:defRPr/>
            </a:lvl5pPr>
            <a:lvl6pPr marL="2743200" lvl="5" indent="-342900" algn="l">
              <a:lnSpc>
                <a:spcPct val="90000"/>
              </a:lnSpc>
              <a:spcBef>
                <a:spcPts val="748"/>
              </a:spcBef>
              <a:spcAft>
                <a:spcPts val="0"/>
              </a:spcAft>
              <a:buClr>
                <a:schemeClr val="dk1"/>
              </a:buClr>
              <a:buSzPts val="1800"/>
              <a:buChar char="•"/>
              <a:defRPr/>
            </a:lvl6pPr>
            <a:lvl7pPr marL="3200400" lvl="6" indent="-342900" algn="l">
              <a:lnSpc>
                <a:spcPct val="90000"/>
              </a:lnSpc>
              <a:spcBef>
                <a:spcPts val="748"/>
              </a:spcBef>
              <a:spcAft>
                <a:spcPts val="0"/>
              </a:spcAft>
              <a:buClr>
                <a:schemeClr val="dk1"/>
              </a:buClr>
              <a:buSzPts val="1800"/>
              <a:buChar char="•"/>
              <a:defRPr/>
            </a:lvl7pPr>
            <a:lvl8pPr marL="3657600" lvl="7" indent="-342900" algn="l">
              <a:lnSpc>
                <a:spcPct val="90000"/>
              </a:lnSpc>
              <a:spcBef>
                <a:spcPts val="748"/>
              </a:spcBef>
              <a:spcAft>
                <a:spcPts val="0"/>
              </a:spcAft>
              <a:buClr>
                <a:schemeClr val="dk1"/>
              </a:buClr>
              <a:buSzPts val="1800"/>
              <a:buChar char="•"/>
              <a:defRPr/>
            </a:lvl8pPr>
            <a:lvl9pPr marL="4114800" lvl="8" indent="-342900" algn="l">
              <a:lnSpc>
                <a:spcPct val="90000"/>
              </a:lnSpc>
              <a:spcBef>
                <a:spcPts val="748"/>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9258300" y="2515129"/>
            <a:ext cx="7774782" cy="123262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496"/>
              </a:spcBef>
              <a:spcAft>
                <a:spcPts val="0"/>
              </a:spcAft>
              <a:buClr>
                <a:schemeClr val="dk1"/>
              </a:buClr>
              <a:buSzPts val="3591"/>
              <a:buNone/>
              <a:defRPr sz="3591" b="1"/>
            </a:lvl1pPr>
            <a:lvl2pPr marL="914400" lvl="1" indent="-228600" algn="l">
              <a:lnSpc>
                <a:spcPct val="90000"/>
              </a:lnSpc>
              <a:spcBef>
                <a:spcPts val="748"/>
              </a:spcBef>
              <a:spcAft>
                <a:spcPts val="0"/>
              </a:spcAft>
              <a:buClr>
                <a:schemeClr val="dk1"/>
              </a:buClr>
              <a:buSzPts val="2992"/>
              <a:buNone/>
              <a:defRPr sz="2992" b="1"/>
            </a:lvl2pPr>
            <a:lvl3pPr marL="1371600" lvl="2" indent="-228600" algn="l">
              <a:lnSpc>
                <a:spcPct val="90000"/>
              </a:lnSpc>
              <a:spcBef>
                <a:spcPts val="748"/>
              </a:spcBef>
              <a:spcAft>
                <a:spcPts val="0"/>
              </a:spcAft>
              <a:buClr>
                <a:schemeClr val="dk1"/>
              </a:buClr>
              <a:buSzPts val="2693"/>
              <a:buNone/>
              <a:defRPr sz="2693" b="1"/>
            </a:lvl3pPr>
            <a:lvl4pPr marL="1828800" lvl="3" indent="-228600" algn="l">
              <a:lnSpc>
                <a:spcPct val="90000"/>
              </a:lnSpc>
              <a:spcBef>
                <a:spcPts val="748"/>
              </a:spcBef>
              <a:spcAft>
                <a:spcPts val="0"/>
              </a:spcAft>
              <a:buClr>
                <a:schemeClr val="dk1"/>
              </a:buClr>
              <a:buSzPts val="2394"/>
              <a:buNone/>
              <a:defRPr sz="2394" b="1"/>
            </a:lvl4pPr>
            <a:lvl5pPr marL="2286000" lvl="4" indent="-228600" algn="l">
              <a:lnSpc>
                <a:spcPct val="90000"/>
              </a:lnSpc>
              <a:spcBef>
                <a:spcPts val="748"/>
              </a:spcBef>
              <a:spcAft>
                <a:spcPts val="0"/>
              </a:spcAft>
              <a:buClr>
                <a:schemeClr val="dk1"/>
              </a:buClr>
              <a:buSzPts val="2394"/>
              <a:buNone/>
              <a:defRPr sz="2394" b="1"/>
            </a:lvl5pPr>
            <a:lvl6pPr marL="2743200" lvl="5" indent="-228600" algn="l">
              <a:lnSpc>
                <a:spcPct val="90000"/>
              </a:lnSpc>
              <a:spcBef>
                <a:spcPts val="748"/>
              </a:spcBef>
              <a:spcAft>
                <a:spcPts val="0"/>
              </a:spcAft>
              <a:buClr>
                <a:schemeClr val="dk1"/>
              </a:buClr>
              <a:buSzPts val="2394"/>
              <a:buNone/>
              <a:defRPr sz="2394" b="1"/>
            </a:lvl6pPr>
            <a:lvl7pPr marL="3200400" lvl="6" indent="-228600" algn="l">
              <a:lnSpc>
                <a:spcPct val="90000"/>
              </a:lnSpc>
              <a:spcBef>
                <a:spcPts val="748"/>
              </a:spcBef>
              <a:spcAft>
                <a:spcPts val="0"/>
              </a:spcAft>
              <a:buClr>
                <a:schemeClr val="dk1"/>
              </a:buClr>
              <a:buSzPts val="2394"/>
              <a:buNone/>
              <a:defRPr sz="2394" b="1"/>
            </a:lvl7pPr>
            <a:lvl8pPr marL="3657600" lvl="7" indent="-228600" algn="l">
              <a:lnSpc>
                <a:spcPct val="90000"/>
              </a:lnSpc>
              <a:spcBef>
                <a:spcPts val="748"/>
              </a:spcBef>
              <a:spcAft>
                <a:spcPts val="0"/>
              </a:spcAft>
              <a:buClr>
                <a:schemeClr val="dk1"/>
              </a:buClr>
              <a:buSzPts val="2394"/>
              <a:buNone/>
              <a:defRPr sz="2394" b="1"/>
            </a:lvl8pPr>
            <a:lvl9pPr marL="4114800" lvl="8" indent="-228600" algn="l">
              <a:lnSpc>
                <a:spcPct val="90000"/>
              </a:lnSpc>
              <a:spcBef>
                <a:spcPts val="748"/>
              </a:spcBef>
              <a:spcAft>
                <a:spcPts val="0"/>
              </a:spcAft>
              <a:buClr>
                <a:schemeClr val="dk1"/>
              </a:buClr>
              <a:buSzPts val="2394"/>
              <a:buNone/>
              <a:defRPr sz="2394" b="1"/>
            </a:lvl9pPr>
          </a:lstStyle>
          <a:p>
            <a:endParaRPr/>
          </a:p>
        </p:txBody>
      </p:sp>
      <p:sp>
        <p:nvSpPr>
          <p:cNvPr id="41" name="Google Shape;41;p6"/>
          <p:cNvSpPr txBox="1">
            <a:spLocks noGrp="1"/>
          </p:cNvSpPr>
          <p:nvPr>
            <p:ph type="body" idx="4"/>
          </p:nvPr>
        </p:nvSpPr>
        <p:spPr>
          <a:xfrm>
            <a:off x="9258300" y="3747755"/>
            <a:ext cx="7774782" cy="55123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496"/>
              </a:spcBef>
              <a:spcAft>
                <a:spcPts val="0"/>
              </a:spcAft>
              <a:buClr>
                <a:schemeClr val="dk1"/>
              </a:buClr>
              <a:buSzPts val="1800"/>
              <a:buChar char="•"/>
              <a:defRPr/>
            </a:lvl1pPr>
            <a:lvl2pPr marL="914400" lvl="1" indent="-342900" algn="l">
              <a:lnSpc>
                <a:spcPct val="90000"/>
              </a:lnSpc>
              <a:spcBef>
                <a:spcPts val="748"/>
              </a:spcBef>
              <a:spcAft>
                <a:spcPts val="0"/>
              </a:spcAft>
              <a:buClr>
                <a:schemeClr val="dk1"/>
              </a:buClr>
              <a:buSzPts val="1800"/>
              <a:buChar char="•"/>
              <a:defRPr/>
            </a:lvl2pPr>
            <a:lvl3pPr marL="1371600" lvl="2" indent="-342900" algn="l">
              <a:lnSpc>
                <a:spcPct val="90000"/>
              </a:lnSpc>
              <a:spcBef>
                <a:spcPts val="748"/>
              </a:spcBef>
              <a:spcAft>
                <a:spcPts val="0"/>
              </a:spcAft>
              <a:buClr>
                <a:schemeClr val="dk1"/>
              </a:buClr>
              <a:buSzPts val="1800"/>
              <a:buChar char="•"/>
              <a:defRPr/>
            </a:lvl3pPr>
            <a:lvl4pPr marL="1828800" lvl="3" indent="-342900" algn="l">
              <a:lnSpc>
                <a:spcPct val="90000"/>
              </a:lnSpc>
              <a:spcBef>
                <a:spcPts val="748"/>
              </a:spcBef>
              <a:spcAft>
                <a:spcPts val="0"/>
              </a:spcAft>
              <a:buClr>
                <a:schemeClr val="dk1"/>
              </a:buClr>
              <a:buSzPts val="1800"/>
              <a:buChar char="•"/>
              <a:defRPr/>
            </a:lvl4pPr>
            <a:lvl5pPr marL="2286000" lvl="4" indent="-342900" algn="l">
              <a:lnSpc>
                <a:spcPct val="90000"/>
              </a:lnSpc>
              <a:spcBef>
                <a:spcPts val="748"/>
              </a:spcBef>
              <a:spcAft>
                <a:spcPts val="0"/>
              </a:spcAft>
              <a:buClr>
                <a:schemeClr val="dk1"/>
              </a:buClr>
              <a:buSzPts val="1800"/>
              <a:buChar char="•"/>
              <a:defRPr/>
            </a:lvl5pPr>
            <a:lvl6pPr marL="2743200" lvl="5" indent="-342900" algn="l">
              <a:lnSpc>
                <a:spcPct val="90000"/>
              </a:lnSpc>
              <a:spcBef>
                <a:spcPts val="748"/>
              </a:spcBef>
              <a:spcAft>
                <a:spcPts val="0"/>
              </a:spcAft>
              <a:buClr>
                <a:schemeClr val="dk1"/>
              </a:buClr>
              <a:buSzPts val="1800"/>
              <a:buChar char="•"/>
              <a:defRPr/>
            </a:lvl6pPr>
            <a:lvl7pPr marL="3200400" lvl="6" indent="-342900" algn="l">
              <a:lnSpc>
                <a:spcPct val="90000"/>
              </a:lnSpc>
              <a:spcBef>
                <a:spcPts val="748"/>
              </a:spcBef>
              <a:spcAft>
                <a:spcPts val="0"/>
              </a:spcAft>
              <a:buClr>
                <a:schemeClr val="dk1"/>
              </a:buClr>
              <a:buSzPts val="1800"/>
              <a:buChar char="•"/>
              <a:defRPr/>
            </a:lvl7pPr>
            <a:lvl8pPr marL="3657600" lvl="7" indent="-342900" algn="l">
              <a:lnSpc>
                <a:spcPct val="90000"/>
              </a:lnSpc>
              <a:spcBef>
                <a:spcPts val="748"/>
              </a:spcBef>
              <a:spcAft>
                <a:spcPts val="0"/>
              </a:spcAft>
              <a:buClr>
                <a:schemeClr val="dk1"/>
              </a:buClr>
              <a:buSzPts val="1800"/>
              <a:buChar char="•"/>
              <a:defRPr/>
            </a:lvl8pPr>
            <a:lvl9pPr marL="4114800" lvl="8" indent="-342900" algn="l">
              <a:lnSpc>
                <a:spcPct val="90000"/>
              </a:lnSpc>
              <a:spcBef>
                <a:spcPts val="748"/>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257300" y="546252"/>
            <a:ext cx="15773400" cy="19831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259683" y="684001"/>
            <a:ext cx="5898356" cy="2394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88"/>
              <a:buFont typeface="Calibri"/>
              <a:buNone/>
              <a:defRPr sz="47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7774782" y="1477253"/>
            <a:ext cx="9258300" cy="7291259"/>
          </a:xfrm>
          <a:prstGeom prst="rect">
            <a:avLst/>
          </a:prstGeom>
          <a:noFill/>
          <a:ln>
            <a:noFill/>
          </a:ln>
        </p:spPr>
        <p:txBody>
          <a:bodyPr spcFirstLastPara="1" wrap="square" lIns="91425" tIns="45700" rIns="91425" bIns="45700" anchor="t" anchorCtr="0">
            <a:normAutofit/>
          </a:bodyPr>
          <a:lstStyle>
            <a:lvl1pPr marL="457200" lvl="0" indent="-532638" algn="l">
              <a:lnSpc>
                <a:spcPct val="90000"/>
              </a:lnSpc>
              <a:spcBef>
                <a:spcPts val="1496"/>
              </a:spcBef>
              <a:spcAft>
                <a:spcPts val="0"/>
              </a:spcAft>
              <a:buClr>
                <a:schemeClr val="dk1"/>
              </a:buClr>
              <a:buSzPts val="4788"/>
              <a:buChar char="•"/>
              <a:defRPr sz="4788"/>
            </a:lvl1pPr>
            <a:lvl2pPr marL="914400" lvl="1" indent="-494601" algn="l">
              <a:lnSpc>
                <a:spcPct val="90000"/>
              </a:lnSpc>
              <a:spcBef>
                <a:spcPts val="748"/>
              </a:spcBef>
              <a:spcAft>
                <a:spcPts val="0"/>
              </a:spcAft>
              <a:buClr>
                <a:schemeClr val="dk1"/>
              </a:buClr>
              <a:buSzPts val="4189"/>
              <a:buChar char="•"/>
              <a:defRPr sz="4189"/>
            </a:lvl2pPr>
            <a:lvl3pPr marL="1371600" lvl="2" indent="-456628" algn="l">
              <a:lnSpc>
                <a:spcPct val="90000"/>
              </a:lnSpc>
              <a:spcBef>
                <a:spcPts val="748"/>
              </a:spcBef>
              <a:spcAft>
                <a:spcPts val="0"/>
              </a:spcAft>
              <a:buClr>
                <a:schemeClr val="dk1"/>
              </a:buClr>
              <a:buSzPts val="3591"/>
              <a:buChar char="•"/>
              <a:defRPr sz="3591"/>
            </a:lvl3pPr>
            <a:lvl4pPr marL="1828800" lvl="3" indent="-418592" algn="l">
              <a:lnSpc>
                <a:spcPct val="90000"/>
              </a:lnSpc>
              <a:spcBef>
                <a:spcPts val="748"/>
              </a:spcBef>
              <a:spcAft>
                <a:spcPts val="0"/>
              </a:spcAft>
              <a:buClr>
                <a:schemeClr val="dk1"/>
              </a:buClr>
              <a:buSzPts val="2992"/>
              <a:buChar char="•"/>
              <a:defRPr sz="2992"/>
            </a:lvl4pPr>
            <a:lvl5pPr marL="2286000" lvl="4" indent="-418592" algn="l">
              <a:lnSpc>
                <a:spcPct val="90000"/>
              </a:lnSpc>
              <a:spcBef>
                <a:spcPts val="748"/>
              </a:spcBef>
              <a:spcAft>
                <a:spcPts val="0"/>
              </a:spcAft>
              <a:buClr>
                <a:schemeClr val="dk1"/>
              </a:buClr>
              <a:buSzPts val="2992"/>
              <a:buChar char="•"/>
              <a:defRPr sz="2992"/>
            </a:lvl5pPr>
            <a:lvl6pPr marL="2743200" lvl="5" indent="-418592" algn="l">
              <a:lnSpc>
                <a:spcPct val="90000"/>
              </a:lnSpc>
              <a:spcBef>
                <a:spcPts val="748"/>
              </a:spcBef>
              <a:spcAft>
                <a:spcPts val="0"/>
              </a:spcAft>
              <a:buClr>
                <a:schemeClr val="dk1"/>
              </a:buClr>
              <a:buSzPts val="2992"/>
              <a:buChar char="•"/>
              <a:defRPr sz="2992"/>
            </a:lvl6pPr>
            <a:lvl7pPr marL="3200400" lvl="6" indent="-418592" algn="l">
              <a:lnSpc>
                <a:spcPct val="90000"/>
              </a:lnSpc>
              <a:spcBef>
                <a:spcPts val="748"/>
              </a:spcBef>
              <a:spcAft>
                <a:spcPts val="0"/>
              </a:spcAft>
              <a:buClr>
                <a:schemeClr val="dk1"/>
              </a:buClr>
              <a:buSzPts val="2992"/>
              <a:buChar char="•"/>
              <a:defRPr sz="2992"/>
            </a:lvl7pPr>
            <a:lvl8pPr marL="3657600" lvl="7" indent="-418592" algn="l">
              <a:lnSpc>
                <a:spcPct val="90000"/>
              </a:lnSpc>
              <a:spcBef>
                <a:spcPts val="748"/>
              </a:spcBef>
              <a:spcAft>
                <a:spcPts val="0"/>
              </a:spcAft>
              <a:buClr>
                <a:schemeClr val="dk1"/>
              </a:buClr>
              <a:buSzPts val="2992"/>
              <a:buChar char="•"/>
              <a:defRPr sz="2992"/>
            </a:lvl8pPr>
            <a:lvl9pPr marL="4114800" lvl="8" indent="-418591" algn="l">
              <a:lnSpc>
                <a:spcPct val="90000"/>
              </a:lnSpc>
              <a:spcBef>
                <a:spcPts val="748"/>
              </a:spcBef>
              <a:spcAft>
                <a:spcPts val="0"/>
              </a:spcAft>
              <a:buClr>
                <a:schemeClr val="dk1"/>
              </a:buClr>
              <a:buSzPts val="2992"/>
              <a:buChar char="•"/>
              <a:defRPr sz="2992"/>
            </a:lvl9pPr>
          </a:lstStyle>
          <a:p>
            <a:endParaRPr/>
          </a:p>
        </p:txBody>
      </p:sp>
      <p:sp>
        <p:nvSpPr>
          <p:cNvPr id="57" name="Google Shape;57;p9"/>
          <p:cNvSpPr txBox="1">
            <a:spLocks noGrp="1"/>
          </p:cNvSpPr>
          <p:nvPr>
            <p:ph type="body" idx="2"/>
          </p:nvPr>
        </p:nvSpPr>
        <p:spPr>
          <a:xfrm>
            <a:off x="1259683" y="3078004"/>
            <a:ext cx="5898356" cy="57023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96"/>
              </a:spcBef>
              <a:spcAft>
                <a:spcPts val="0"/>
              </a:spcAft>
              <a:buClr>
                <a:schemeClr val="dk1"/>
              </a:buClr>
              <a:buSzPts val="2394"/>
              <a:buNone/>
              <a:defRPr sz="2394"/>
            </a:lvl1pPr>
            <a:lvl2pPr marL="914400" lvl="1" indent="-228600" algn="l">
              <a:lnSpc>
                <a:spcPct val="90000"/>
              </a:lnSpc>
              <a:spcBef>
                <a:spcPts val="748"/>
              </a:spcBef>
              <a:spcAft>
                <a:spcPts val="0"/>
              </a:spcAft>
              <a:buClr>
                <a:schemeClr val="dk1"/>
              </a:buClr>
              <a:buSzPts val="2095"/>
              <a:buNone/>
              <a:defRPr sz="2095"/>
            </a:lvl2pPr>
            <a:lvl3pPr marL="1371600" lvl="2" indent="-228600" algn="l">
              <a:lnSpc>
                <a:spcPct val="90000"/>
              </a:lnSpc>
              <a:spcBef>
                <a:spcPts val="748"/>
              </a:spcBef>
              <a:spcAft>
                <a:spcPts val="0"/>
              </a:spcAft>
              <a:buClr>
                <a:schemeClr val="dk1"/>
              </a:buClr>
              <a:buSzPts val="1795"/>
              <a:buNone/>
              <a:defRPr sz="1795"/>
            </a:lvl3pPr>
            <a:lvl4pPr marL="1828800" lvl="3" indent="-228600" algn="l">
              <a:lnSpc>
                <a:spcPct val="90000"/>
              </a:lnSpc>
              <a:spcBef>
                <a:spcPts val="748"/>
              </a:spcBef>
              <a:spcAft>
                <a:spcPts val="0"/>
              </a:spcAft>
              <a:buClr>
                <a:schemeClr val="dk1"/>
              </a:buClr>
              <a:buSzPts val="1496"/>
              <a:buNone/>
              <a:defRPr sz="1496"/>
            </a:lvl4pPr>
            <a:lvl5pPr marL="2286000" lvl="4" indent="-228600" algn="l">
              <a:lnSpc>
                <a:spcPct val="90000"/>
              </a:lnSpc>
              <a:spcBef>
                <a:spcPts val="748"/>
              </a:spcBef>
              <a:spcAft>
                <a:spcPts val="0"/>
              </a:spcAft>
              <a:buClr>
                <a:schemeClr val="dk1"/>
              </a:buClr>
              <a:buSzPts val="1496"/>
              <a:buNone/>
              <a:defRPr sz="1496"/>
            </a:lvl5pPr>
            <a:lvl6pPr marL="2743200" lvl="5" indent="-228600" algn="l">
              <a:lnSpc>
                <a:spcPct val="90000"/>
              </a:lnSpc>
              <a:spcBef>
                <a:spcPts val="748"/>
              </a:spcBef>
              <a:spcAft>
                <a:spcPts val="0"/>
              </a:spcAft>
              <a:buClr>
                <a:schemeClr val="dk1"/>
              </a:buClr>
              <a:buSzPts val="1496"/>
              <a:buNone/>
              <a:defRPr sz="1496"/>
            </a:lvl6pPr>
            <a:lvl7pPr marL="3200400" lvl="6" indent="-228600" algn="l">
              <a:lnSpc>
                <a:spcPct val="90000"/>
              </a:lnSpc>
              <a:spcBef>
                <a:spcPts val="748"/>
              </a:spcBef>
              <a:spcAft>
                <a:spcPts val="0"/>
              </a:spcAft>
              <a:buClr>
                <a:schemeClr val="dk1"/>
              </a:buClr>
              <a:buSzPts val="1496"/>
              <a:buNone/>
              <a:defRPr sz="1496"/>
            </a:lvl7pPr>
            <a:lvl8pPr marL="3657600" lvl="7" indent="-228600" algn="l">
              <a:lnSpc>
                <a:spcPct val="90000"/>
              </a:lnSpc>
              <a:spcBef>
                <a:spcPts val="748"/>
              </a:spcBef>
              <a:spcAft>
                <a:spcPts val="0"/>
              </a:spcAft>
              <a:buClr>
                <a:schemeClr val="dk1"/>
              </a:buClr>
              <a:buSzPts val="1496"/>
              <a:buNone/>
              <a:defRPr sz="1496"/>
            </a:lvl8pPr>
            <a:lvl9pPr marL="4114800" lvl="8" indent="-228600" algn="l">
              <a:lnSpc>
                <a:spcPct val="90000"/>
              </a:lnSpc>
              <a:spcBef>
                <a:spcPts val="748"/>
              </a:spcBef>
              <a:spcAft>
                <a:spcPts val="0"/>
              </a:spcAft>
              <a:buClr>
                <a:schemeClr val="dk1"/>
              </a:buClr>
              <a:buSzPts val="1496"/>
              <a:buNone/>
              <a:defRPr sz="1496"/>
            </a:lvl9pPr>
          </a:lstStyle>
          <a:p>
            <a:endParaRPr/>
          </a:p>
        </p:txBody>
      </p:sp>
      <p:sp>
        <p:nvSpPr>
          <p:cNvPr id="58" name="Google Shape;58;p9"/>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259683" y="684001"/>
            <a:ext cx="5898356" cy="23940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88"/>
              <a:buFont typeface="Calibri"/>
              <a:buNone/>
              <a:defRPr sz="47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7774782" y="1477253"/>
            <a:ext cx="9258300" cy="7291259"/>
          </a:xfrm>
          <a:prstGeom prst="rect">
            <a:avLst/>
          </a:prstGeom>
          <a:noFill/>
          <a:ln>
            <a:noFill/>
          </a:ln>
        </p:spPr>
      </p:sp>
      <p:sp>
        <p:nvSpPr>
          <p:cNvPr id="64" name="Google Shape;64;p10"/>
          <p:cNvSpPr txBox="1">
            <a:spLocks noGrp="1"/>
          </p:cNvSpPr>
          <p:nvPr>
            <p:ph type="body" idx="1"/>
          </p:nvPr>
        </p:nvSpPr>
        <p:spPr>
          <a:xfrm>
            <a:off x="1259683" y="3078004"/>
            <a:ext cx="5898356" cy="57023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496"/>
              </a:spcBef>
              <a:spcAft>
                <a:spcPts val="0"/>
              </a:spcAft>
              <a:buClr>
                <a:schemeClr val="dk1"/>
              </a:buClr>
              <a:buSzPts val="2394"/>
              <a:buNone/>
              <a:defRPr sz="2394"/>
            </a:lvl1pPr>
            <a:lvl2pPr marL="914400" lvl="1" indent="-228600" algn="l">
              <a:lnSpc>
                <a:spcPct val="90000"/>
              </a:lnSpc>
              <a:spcBef>
                <a:spcPts val="748"/>
              </a:spcBef>
              <a:spcAft>
                <a:spcPts val="0"/>
              </a:spcAft>
              <a:buClr>
                <a:schemeClr val="dk1"/>
              </a:buClr>
              <a:buSzPts val="2095"/>
              <a:buNone/>
              <a:defRPr sz="2095"/>
            </a:lvl2pPr>
            <a:lvl3pPr marL="1371600" lvl="2" indent="-228600" algn="l">
              <a:lnSpc>
                <a:spcPct val="90000"/>
              </a:lnSpc>
              <a:spcBef>
                <a:spcPts val="748"/>
              </a:spcBef>
              <a:spcAft>
                <a:spcPts val="0"/>
              </a:spcAft>
              <a:buClr>
                <a:schemeClr val="dk1"/>
              </a:buClr>
              <a:buSzPts val="1795"/>
              <a:buNone/>
              <a:defRPr sz="1795"/>
            </a:lvl3pPr>
            <a:lvl4pPr marL="1828800" lvl="3" indent="-228600" algn="l">
              <a:lnSpc>
                <a:spcPct val="90000"/>
              </a:lnSpc>
              <a:spcBef>
                <a:spcPts val="748"/>
              </a:spcBef>
              <a:spcAft>
                <a:spcPts val="0"/>
              </a:spcAft>
              <a:buClr>
                <a:schemeClr val="dk1"/>
              </a:buClr>
              <a:buSzPts val="1496"/>
              <a:buNone/>
              <a:defRPr sz="1496"/>
            </a:lvl4pPr>
            <a:lvl5pPr marL="2286000" lvl="4" indent="-228600" algn="l">
              <a:lnSpc>
                <a:spcPct val="90000"/>
              </a:lnSpc>
              <a:spcBef>
                <a:spcPts val="748"/>
              </a:spcBef>
              <a:spcAft>
                <a:spcPts val="0"/>
              </a:spcAft>
              <a:buClr>
                <a:schemeClr val="dk1"/>
              </a:buClr>
              <a:buSzPts val="1496"/>
              <a:buNone/>
              <a:defRPr sz="1496"/>
            </a:lvl5pPr>
            <a:lvl6pPr marL="2743200" lvl="5" indent="-228600" algn="l">
              <a:lnSpc>
                <a:spcPct val="90000"/>
              </a:lnSpc>
              <a:spcBef>
                <a:spcPts val="748"/>
              </a:spcBef>
              <a:spcAft>
                <a:spcPts val="0"/>
              </a:spcAft>
              <a:buClr>
                <a:schemeClr val="dk1"/>
              </a:buClr>
              <a:buSzPts val="1496"/>
              <a:buNone/>
              <a:defRPr sz="1496"/>
            </a:lvl6pPr>
            <a:lvl7pPr marL="3200400" lvl="6" indent="-228600" algn="l">
              <a:lnSpc>
                <a:spcPct val="90000"/>
              </a:lnSpc>
              <a:spcBef>
                <a:spcPts val="748"/>
              </a:spcBef>
              <a:spcAft>
                <a:spcPts val="0"/>
              </a:spcAft>
              <a:buClr>
                <a:schemeClr val="dk1"/>
              </a:buClr>
              <a:buSzPts val="1496"/>
              <a:buNone/>
              <a:defRPr sz="1496"/>
            </a:lvl7pPr>
            <a:lvl8pPr marL="3657600" lvl="7" indent="-228600" algn="l">
              <a:lnSpc>
                <a:spcPct val="90000"/>
              </a:lnSpc>
              <a:spcBef>
                <a:spcPts val="748"/>
              </a:spcBef>
              <a:spcAft>
                <a:spcPts val="0"/>
              </a:spcAft>
              <a:buClr>
                <a:schemeClr val="dk1"/>
              </a:buClr>
              <a:buSzPts val="1496"/>
              <a:buNone/>
              <a:defRPr sz="1496"/>
            </a:lvl8pPr>
            <a:lvl9pPr marL="4114800" lvl="8" indent="-228600" algn="l">
              <a:lnSpc>
                <a:spcPct val="90000"/>
              </a:lnSpc>
              <a:spcBef>
                <a:spcPts val="748"/>
              </a:spcBef>
              <a:spcAft>
                <a:spcPts val="0"/>
              </a:spcAft>
              <a:buClr>
                <a:schemeClr val="dk1"/>
              </a:buClr>
              <a:buSzPts val="1496"/>
              <a:buNone/>
              <a:defRPr sz="1496"/>
            </a:lvl9pPr>
          </a:lstStyle>
          <a:p>
            <a:endParaRPr/>
          </a:p>
        </p:txBody>
      </p:sp>
      <p:sp>
        <p:nvSpPr>
          <p:cNvPr id="65" name="Google Shape;65;p10"/>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7300" y="546252"/>
            <a:ext cx="15773400" cy="198312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583"/>
              <a:buFont typeface="Calibri"/>
              <a:buNone/>
              <a:defRPr sz="658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257300" y="2731253"/>
            <a:ext cx="15773400" cy="6509884"/>
          </a:xfrm>
          <a:prstGeom prst="rect">
            <a:avLst/>
          </a:prstGeom>
          <a:noFill/>
          <a:ln>
            <a:noFill/>
          </a:ln>
        </p:spPr>
        <p:txBody>
          <a:bodyPr spcFirstLastPara="1" wrap="square" lIns="91425" tIns="45700" rIns="91425" bIns="45700" anchor="t" anchorCtr="0">
            <a:normAutofit/>
          </a:bodyPr>
          <a:lstStyle>
            <a:lvl1pPr marL="457200" marR="0" lvl="0" indent="-494601" algn="l" rtl="0">
              <a:lnSpc>
                <a:spcPct val="90000"/>
              </a:lnSpc>
              <a:spcBef>
                <a:spcPts val="1496"/>
              </a:spcBef>
              <a:spcAft>
                <a:spcPts val="0"/>
              </a:spcAft>
              <a:buClr>
                <a:schemeClr val="dk1"/>
              </a:buClr>
              <a:buSzPts val="4189"/>
              <a:buFont typeface="Arial"/>
              <a:buChar char="•"/>
              <a:defRPr sz="4189" b="0" i="0" u="none" strike="noStrike" cap="none">
                <a:solidFill>
                  <a:schemeClr val="dk1"/>
                </a:solidFill>
                <a:latin typeface="Calibri"/>
                <a:ea typeface="Calibri"/>
                <a:cs typeface="Calibri"/>
                <a:sym typeface="Calibri"/>
              </a:defRPr>
            </a:lvl1pPr>
            <a:lvl2pPr marL="914400" marR="0" lvl="1" indent="-456628" algn="l" rtl="0">
              <a:lnSpc>
                <a:spcPct val="90000"/>
              </a:lnSpc>
              <a:spcBef>
                <a:spcPts val="748"/>
              </a:spcBef>
              <a:spcAft>
                <a:spcPts val="0"/>
              </a:spcAft>
              <a:buClr>
                <a:schemeClr val="dk1"/>
              </a:buClr>
              <a:buSzPts val="3591"/>
              <a:buFont typeface="Arial"/>
              <a:buChar char="•"/>
              <a:defRPr sz="3591" b="0" i="0" u="none" strike="noStrike" cap="none">
                <a:solidFill>
                  <a:schemeClr val="dk1"/>
                </a:solidFill>
                <a:latin typeface="Calibri"/>
                <a:ea typeface="Calibri"/>
                <a:cs typeface="Calibri"/>
                <a:sym typeface="Calibri"/>
              </a:defRPr>
            </a:lvl2pPr>
            <a:lvl3pPr marL="1371600" marR="0" lvl="2" indent="-418592" algn="l" rtl="0">
              <a:lnSpc>
                <a:spcPct val="90000"/>
              </a:lnSpc>
              <a:spcBef>
                <a:spcPts val="748"/>
              </a:spcBef>
              <a:spcAft>
                <a:spcPts val="0"/>
              </a:spcAft>
              <a:buClr>
                <a:schemeClr val="dk1"/>
              </a:buClr>
              <a:buSzPts val="2992"/>
              <a:buFont typeface="Arial"/>
              <a:buChar char="•"/>
              <a:defRPr sz="2992" b="0" i="0" u="none" strike="noStrike" cap="none">
                <a:solidFill>
                  <a:schemeClr val="dk1"/>
                </a:solidFill>
                <a:latin typeface="Calibri"/>
                <a:ea typeface="Calibri"/>
                <a:cs typeface="Calibri"/>
                <a:sym typeface="Calibri"/>
              </a:defRPr>
            </a:lvl3pPr>
            <a:lvl4pPr marL="1828800" marR="0" lvl="3" indent="-399605" algn="l" rtl="0">
              <a:lnSpc>
                <a:spcPct val="90000"/>
              </a:lnSpc>
              <a:spcBef>
                <a:spcPts val="748"/>
              </a:spcBef>
              <a:spcAft>
                <a:spcPts val="0"/>
              </a:spcAft>
              <a:buClr>
                <a:schemeClr val="dk1"/>
              </a:buClr>
              <a:buSzPts val="2693"/>
              <a:buFont typeface="Arial"/>
              <a:buChar char="•"/>
              <a:defRPr sz="2693" b="0" i="0" u="none" strike="noStrike" cap="none">
                <a:solidFill>
                  <a:schemeClr val="dk1"/>
                </a:solidFill>
                <a:latin typeface="Calibri"/>
                <a:ea typeface="Calibri"/>
                <a:cs typeface="Calibri"/>
                <a:sym typeface="Calibri"/>
              </a:defRPr>
            </a:lvl4pPr>
            <a:lvl5pPr marL="2286000" marR="0" lvl="4" indent="-399605" algn="l" rtl="0">
              <a:lnSpc>
                <a:spcPct val="90000"/>
              </a:lnSpc>
              <a:spcBef>
                <a:spcPts val="748"/>
              </a:spcBef>
              <a:spcAft>
                <a:spcPts val="0"/>
              </a:spcAft>
              <a:buClr>
                <a:schemeClr val="dk1"/>
              </a:buClr>
              <a:buSzPts val="2693"/>
              <a:buFont typeface="Arial"/>
              <a:buChar char="•"/>
              <a:defRPr sz="2693" b="0" i="0" u="none" strike="noStrike" cap="none">
                <a:solidFill>
                  <a:schemeClr val="dk1"/>
                </a:solidFill>
                <a:latin typeface="Calibri"/>
                <a:ea typeface="Calibri"/>
                <a:cs typeface="Calibri"/>
                <a:sym typeface="Calibri"/>
              </a:defRPr>
            </a:lvl5pPr>
            <a:lvl6pPr marL="2743200" marR="0" lvl="5" indent="-399605" algn="l" rtl="0">
              <a:lnSpc>
                <a:spcPct val="90000"/>
              </a:lnSpc>
              <a:spcBef>
                <a:spcPts val="748"/>
              </a:spcBef>
              <a:spcAft>
                <a:spcPts val="0"/>
              </a:spcAft>
              <a:buClr>
                <a:schemeClr val="dk1"/>
              </a:buClr>
              <a:buSzPts val="2693"/>
              <a:buFont typeface="Arial"/>
              <a:buChar char="•"/>
              <a:defRPr sz="2693" b="0" i="0" u="none" strike="noStrike" cap="none">
                <a:solidFill>
                  <a:schemeClr val="dk1"/>
                </a:solidFill>
                <a:latin typeface="Calibri"/>
                <a:ea typeface="Calibri"/>
                <a:cs typeface="Calibri"/>
                <a:sym typeface="Calibri"/>
              </a:defRPr>
            </a:lvl6pPr>
            <a:lvl7pPr marL="3200400" marR="0" lvl="6" indent="-399605" algn="l" rtl="0">
              <a:lnSpc>
                <a:spcPct val="90000"/>
              </a:lnSpc>
              <a:spcBef>
                <a:spcPts val="748"/>
              </a:spcBef>
              <a:spcAft>
                <a:spcPts val="0"/>
              </a:spcAft>
              <a:buClr>
                <a:schemeClr val="dk1"/>
              </a:buClr>
              <a:buSzPts val="2693"/>
              <a:buFont typeface="Arial"/>
              <a:buChar char="•"/>
              <a:defRPr sz="2693" b="0" i="0" u="none" strike="noStrike" cap="none">
                <a:solidFill>
                  <a:schemeClr val="dk1"/>
                </a:solidFill>
                <a:latin typeface="Calibri"/>
                <a:ea typeface="Calibri"/>
                <a:cs typeface="Calibri"/>
                <a:sym typeface="Calibri"/>
              </a:defRPr>
            </a:lvl7pPr>
            <a:lvl8pPr marL="3657600" marR="0" lvl="7" indent="-399605" algn="l" rtl="0">
              <a:lnSpc>
                <a:spcPct val="90000"/>
              </a:lnSpc>
              <a:spcBef>
                <a:spcPts val="748"/>
              </a:spcBef>
              <a:spcAft>
                <a:spcPts val="0"/>
              </a:spcAft>
              <a:buClr>
                <a:schemeClr val="dk1"/>
              </a:buClr>
              <a:buSzPts val="2693"/>
              <a:buFont typeface="Arial"/>
              <a:buChar char="•"/>
              <a:defRPr sz="2693" b="0" i="0" u="none" strike="noStrike" cap="none">
                <a:solidFill>
                  <a:schemeClr val="dk1"/>
                </a:solidFill>
                <a:latin typeface="Calibri"/>
                <a:ea typeface="Calibri"/>
                <a:cs typeface="Calibri"/>
                <a:sym typeface="Calibri"/>
              </a:defRPr>
            </a:lvl8pPr>
            <a:lvl9pPr marL="4114800" marR="0" lvl="8" indent="-399605" algn="l" rtl="0">
              <a:lnSpc>
                <a:spcPct val="90000"/>
              </a:lnSpc>
              <a:spcBef>
                <a:spcPts val="748"/>
              </a:spcBef>
              <a:spcAft>
                <a:spcPts val="0"/>
              </a:spcAft>
              <a:buClr>
                <a:schemeClr val="dk1"/>
              </a:buClr>
              <a:buSzPts val="2693"/>
              <a:buFont typeface="Arial"/>
              <a:buChar char="•"/>
              <a:defRPr sz="2693"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257300" y="9509513"/>
            <a:ext cx="4114800" cy="54625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79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6057900" y="9509513"/>
            <a:ext cx="6172200" cy="54625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79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2915900" y="9509513"/>
            <a:ext cx="4114800" cy="54625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795" b="0" i="0" u="none" strike="noStrike" cap="none">
                <a:solidFill>
                  <a:srgbClr val="888888"/>
                </a:solidFill>
                <a:latin typeface="Calibri"/>
                <a:ea typeface="Calibri"/>
                <a:cs typeface="Calibri"/>
                <a:sym typeface="Calibri"/>
              </a:defRPr>
            </a:lvl1pPr>
            <a:lvl2pPr marL="0" marR="0" lvl="1" indent="0" algn="r" rtl="0">
              <a:spcBef>
                <a:spcPts val="0"/>
              </a:spcBef>
              <a:buNone/>
              <a:defRPr sz="1795" b="0" i="0" u="none" strike="noStrike" cap="none">
                <a:solidFill>
                  <a:srgbClr val="888888"/>
                </a:solidFill>
                <a:latin typeface="Calibri"/>
                <a:ea typeface="Calibri"/>
                <a:cs typeface="Calibri"/>
                <a:sym typeface="Calibri"/>
              </a:defRPr>
            </a:lvl2pPr>
            <a:lvl3pPr marL="0" marR="0" lvl="2" indent="0" algn="r" rtl="0">
              <a:spcBef>
                <a:spcPts val="0"/>
              </a:spcBef>
              <a:buNone/>
              <a:defRPr sz="1795" b="0" i="0" u="none" strike="noStrike" cap="none">
                <a:solidFill>
                  <a:srgbClr val="888888"/>
                </a:solidFill>
                <a:latin typeface="Calibri"/>
                <a:ea typeface="Calibri"/>
                <a:cs typeface="Calibri"/>
                <a:sym typeface="Calibri"/>
              </a:defRPr>
            </a:lvl3pPr>
            <a:lvl4pPr marL="0" marR="0" lvl="3" indent="0" algn="r" rtl="0">
              <a:spcBef>
                <a:spcPts val="0"/>
              </a:spcBef>
              <a:buNone/>
              <a:defRPr sz="1795" b="0" i="0" u="none" strike="noStrike" cap="none">
                <a:solidFill>
                  <a:srgbClr val="888888"/>
                </a:solidFill>
                <a:latin typeface="Calibri"/>
                <a:ea typeface="Calibri"/>
                <a:cs typeface="Calibri"/>
                <a:sym typeface="Calibri"/>
              </a:defRPr>
            </a:lvl4pPr>
            <a:lvl5pPr marL="0" marR="0" lvl="4" indent="0" algn="r" rtl="0">
              <a:spcBef>
                <a:spcPts val="0"/>
              </a:spcBef>
              <a:buNone/>
              <a:defRPr sz="1795" b="0" i="0" u="none" strike="noStrike" cap="none">
                <a:solidFill>
                  <a:srgbClr val="888888"/>
                </a:solidFill>
                <a:latin typeface="Calibri"/>
                <a:ea typeface="Calibri"/>
                <a:cs typeface="Calibri"/>
                <a:sym typeface="Calibri"/>
              </a:defRPr>
            </a:lvl5pPr>
            <a:lvl6pPr marL="0" marR="0" lvl="5" indent="0" algn="r" rtl="0">
              <a:spcBef>
                <a:spcPts val="0"/>
              </a:spcBef>
              <a:buNone/>
              <a:defRPr sz="1795" b="0" i="0" u="none" strike="noStrike" cap="none">
                <a:solidFill>
                  <a:srgbClr val="888888"/>
                </a:solidFill>
                <a:latin typeface="Calibri"/>
                <a:ea typeface="Calibri"/>
                <a:cs typeface="Calibri"/>
                <a:sym typeface="Calibri"/>
              </a:defRPr>
            </a:lvl6pPr>
            <a:lvl7pPr marL="0" marR="0" lvl="6" indent="0" algn="r" rtl="0">
              <a:spcBef>
                <a:spcPts val="0"/>
              </a:spcBef>
              <a:buNone/>
              <a:defRPr sz="1795" b="0" i="0" u="none" strike="noStrike" cap="none">
                <a:solidFill>
                  <a:srgbClr val="888888"/>
                </a:solidFill>
                <a:latin typeface="Calibri"/>
                <a:ea typeface="Calibri"/>
                <a:cs typeface="Calibri"/>
                <a:sym typeface="Calibri"/>
              </a:defRPr>
            </a:lvl7pPr>
            <a:lvl8pPr marL="0" marR="0" lvl="7" indent="0" algn="r" rtl="0">
              <a:spcBef>
                <a:spcPts val="0"/>
              </a:spcBef>
              <a:buNone/>
              <a:defRPr sz="1795" b="0" i="0" u="none" strike="noStrike" cap="none">
                <a:solidFill>
                  <a:srgbClr val="888888"/>
                </a:solidFill>
                <a:latin typeface="Calibri"/>
                <a:ea typeface="Calibri"/>
                <a:cs typeface="Calibri"/>
                <a:sym typeface="Calibri"/>
              </a:defRPr>
            </a:lvl8pPr>
            <a:lvl9pPr marL="0" marR="0" lvl="8" indent="0" algn="r" rtl="0">
              <a:spcBef>
                <a:spcPts val="0"/>
              </a:spcBef>
              <a:buNone/>
              <a:defRPr sz="179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hyperlink" Target="https://www.facebook.com/profile.php?id=12161517785371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twitter.com/CFCSchool?ref_src=twsrc%5Egoogle%7Ctwcamp%5Eserp%7Ctwgr%5Eauthor" TargetMode="External"/><Relationship Id="rId10" Type="http://schemas.openxmlformats.org/officeDocument/2006/relationships/image" Target="../media/image12.png"/><Relationship Id="rId4" Type="http://schemas.openxmlformats.org/officeDocument/2006/relationships/hyperlink" Target="https://www.claremontfancourt.co.uk/" TargetMode="External"/><Relationship Id="rId9" Type="http://schemas.openxmlformats.org/officeDocument/2006/relationships/hyperlink" Target="https://www.instagram.com/claremontfancour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737359" y="7650480"/>
            <a:ext cx="1328658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rgbClr val="AD005F"/>
                </a:solidFill>
              </a:rPr>
              <a:t>Deputy Head (Pastoral) Update</a:t>
            </a:r>
            <a:endParaRPr dirty="0"/>
          </a:p>
        </p:txBody>
      </p:sp>
      <p:sp>
        <p:nvSpPr>
          <p:cNvPr id="85" name="Google Shape;85;p13"/>
          <p:cNvSpPr txBox="1"/>
          <p:nvPr/>
        </p:nvSpPr>
        <p:spPr>
          <a:xfrm>
            <a:off x="1764983" y="8810842"/>
            <a:ext cx="544692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B5AA50"/>
                </a:solidFill>
              </a:rPr>
              <a:t>Monday 2</a:t>
            </a:r>
            <a:r>
              <a:rPr lang="en-US" sz="3200" baseline="30000" dirty="0">
                <a:solidFill>
                  <a:srgbClr val="B5AA50"/>
                </a:solidFill>
              </a:rPr>
              <a:t>nd</a:t>
            </a:r>
            <a:r>
              <a:rPr lang="en-US" sz="3200" dirty="0">
                <a:solidFill>
                  <a:srgbClr val="B5AA50"/>
                </a:solidFill>
              </a:rPr>
              <a:t> September 2024</a:t>
            </a:r>
            <a:endParaRPr dirty="0"/>
          </a:p>
        </p:txBody>
      </p:sp>
      <p:pic>
        <p:nvPicPr>
          <p:cNvPr id="86" name="Google Shape;86;p13"/>
          <p:cNvPicPr preferRelativeResize="0"/>
          <p:nvPr/>
        </p:nvPicPr>
        <p:blipFill rotWithShape="1">
          <a:blip r:embed="rId3">
            <a:alphaModFix/>
          </a:blip>
          <a:srcRect/>
          <a:stretch/>
        </p:blipFill>
        <p:spPr>
          <a:xfrm>
            <a:off x="176530" y="368300"/>
            <a:ext cx="7035380" cy="1932940"/>
          </a:xfrm>
          <a:prstGeom prst="rect">
            <a:avLst/>
          </a:prstGeom>
          <a:noFill/>
          <a:ln>
            <a:noFill/>
          </a:ln>
        </p:spPr>
      </p:pic>
      <p:pic>
        <p:nvPicPr>
          <p:cNvPr id="5" name="Google Shape;86;p13">
            <a:extLst>
              <a:ext uri="{FF2B5EF4-FFF2-40B4-BE49-F238E27FC236}">
                <a16:creationId xmlns:a16="http://schemas.microsoft.com/office/drawing/2014/main" id="{0B381C4E-FB9B-45C3-BADE-AFF808A8E4E2}"/>
              </a:ext>
            </a:extLst>
          </p:cNvPr>
          <p:cNvPicPr preferRelativeResize="0"/>
          <p:nvPr/>
        </p:nvPicPr>
        <p:blipFill>
          <a:blip r:embed="rId4">
            <a:alphaModFix/>
          </a:blip>
          <a:stretch>
            <a:fillRect/>
          </a:stretch>
        </p:blipFill>
        <p:spPr>
          <a:xfrm>
            <a:off x="7848600" y="0"/>
            <a:ext cx="10439400" cy="6562725"/>
          </a:xfrm>
          <a:prstGeom prst="rect">
            <a:avLst/>
          </a:prstGeom>
          <a:noFill/>
          <a:ln>
            <a:noFill/>
          </a:ln>
        </p:spPr>
      </p:pic>
      <p:pic>
        <p:nvPicPr>
          <p:cNvPr id="2050" name="Picture 2" descr="Image">
            <a:extLst>
              <a:ext uri="{FF2B5EF4-FFF2-40B4-BE49-F238E27FC236}">
                <a16:creationId xmlns:a16="http://schemas.microsoft.com/office/drawing/2014/main" id="{0FA292F2-C895-4B30-A230-4A96AEA6E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668" y="1963103"/>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1257300" y="546252"/>
            <a:ext cx="15773400" cy="198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6000" b="1" dirty="0">
                <a:latin typeface="Arial"/>
                <a:ea typeface="Arial"/>
                <a:cs typeface="Arial"/>
                <a:sym typeface="Arial"/>
              </a:rPr>
              <a:t>Abuse – types and signs</a:t>
            </a:r>
            <a:endParaRPr dirty="0">
              <a:latin typeface="Arial"/>
              <a:ea typeface="Arial"/>
              <a:cs typeface="Arial"/>
              <a:sym typeface="Arial"/>
            </a:endParaRPr>
          </a:p>
        </p:txBody>
      </p:sp>
      <p:sp>
        <p:nvSpPr>
          <p:cNvPr id="165" name="Google Shape;165;p26"/>
          <p:cNvSpPr txBox="1">
            <a:spLocks noGrp="1"/>
          </p:cNvSpPr>
          <p:nvPr>
            <p:ph type="body" idx="1"/>
          </p:nvPr>
        </p:nvSpPr>
        <p:spPr>
          <a:xfrm>
            <a:off x="1257300" y="2731253"/>
            <a:ext cx="15773400" cy="6510000"/>
          </a:xfrm>
          <a:prstGeom prst="rect">
            <a:avLst/>
          </a:prstGeom>
        </p:spPr>
        <p:txBody>
          <a:bodyPr spcFirstLastPara="1" wrap="square" lIns="91425" tIns="45700" rIns="91425" bIns="45700" anchor="t" anchorCtr="0">
            <a:normAutofit/>
          </a:bodyPr>
          <a:lstStyle/>
          <a:p>
            <a:pPr marL="571500" indent="-571500">
              <a:buSzPts val="3600"/>
            </a:pPr>
            <a:r>
              <a:rPr lang="en-US" sz="3600" dirty="0">
                <a:latin typeface="Arial"/>
                <a:ea typeface="Arial"/>
                <a:cs typeface="Arial"/>
                <a:sym typeface="Arial"/>
              </a:rPr>
              <a:t>You all need to know that are multiple types of abuse. </a:t>
            </a:r>
            <a:r>
              <a:rPr lang="en-US" sz="3600" b="1" dirty="0">
                <a:latin typeface="Arial"/>
                <a:ea typeface="Arial"/>
                <a:cs typeface="Arial"/>
                <a:sym typeface="Arial"/>
              </a:rPr>
              <a:t>Physical, emotional, sexual and neglect. </a:t>
            </a:r>
          </a:p>
          <a:p>
            <a:pPr marL="571500" indent="-571500">
              <a:buSzPts val="3600"/>
            </a:pPr>
            <a:r>
              <a:rPr lang="en-US" sz="3600" dirty="0">
                <a:latin typeface="Arial"/>
                <a:ea typeface="Arial"/>
                <a:cs typeface="Arial"/>
                <a:sym typeface="Arial"/>
              </a:rPr>
              <a:t>People often think about this ‘being done’ by adults to children, in person, and involving adults who are not well known to the child. </a:t>
            </a:r>
          </a:p>
          <a:p>
            <a:pPr marL="571500" indent="-571500">
              <a:buSzPts val="3600"/>
            </a:pPr>
            <a:r>
              <a:rPr lang="en-US" sz="3600" dirty="0">
                <a:latin typeface="Arial"/>
                <a:ea typeface="Arial"/>
                <a:cs typeface="Arial"/>
                <a:sym typeface="Arial"/>
              </a:rPr>
              <a:t>However, we know that it is </a:t>
            </a:r>
            <a:r>
              <a:rPr lang="en-US" sz="3600" b="1" dirty="0">
                <a:latin typeface="Arial"/>
                <a:ea typeface="Arial"/>
                <a:cs typeface="Arial"/>
                <a:sym typeface="Arial"/>
              </a:rPr>
              <a:t>most likely within families</a:t>
            </a:r>
            <a:r>
              <a:rPr lang="en-US" sz="3600" dirty="0">
                <a:latin typeface="Arial"/>
                <a:ea typeface="Arial"/>
                <a:cs typeface="Arial"/>
                <a:sym typeface="Arial"/>
              </a:rPr>
              <a:t>, although still common within institutions and wider society, and can be facilitated entirely online. </a:t>
            </a:r>
          </a:p>
          <a:p>
            <a:pPr marL="571500" indent="-571500">
              <a:buSzPts val="3600"/>
            </a:pPr>
            <a:r>
              <a:rPr lang="en-US" sz="3600" dirty="0">
                <a:latin typeface="Arial"/>
                <a:ea typeface="Arial"/>
                <a:cs typeface="Arial"/>
                <a:sym typeface="Arial"/>
              </a:rPr>
              <a:t>There are </a:t>
            </a:r>
            <a:r>
              <a:rPr lang="en-US" sz="3600" b="1" dirty="0">
                <a:latin typeface="Arial"/>
                <a:ea typeface="Arial"/>
                <a:cs typeface="Arial"/>
                <a:sym typeface="Arial"/>
              </a:rPr>
              <a:t>multiple indicators for each type of abuse</a:t>
            </a:r>
            <a:r>
              <a:rPr lang="en-US" sz="3600" dirty="0">
                <a:latin typeface="Arial"/>
                <a:ea typeface="Arial"/>
                <a:cs typeface="Arial"/>
                <a:sym typeface="Arial"/>
              </a:rPr>
              <a:t>, but fundamentally, if you see or hear something that ‘doesn’t feel right’, you should speak to a DSL. This could be something obvious like a new bruise or a child suddenly becoming withdrawn. </a:t>
            </a:r>
            <a:endParaRPr sz="3600" dirty="0">
              <a:latin typeface="Arial"/>
              <a:ea typeface="Arial"/>
              <a:cs typeface="Arial"/>
              <a:sym typeface="Arial"/>
            </a:endParaRPr>
          </a:p>
        </p:txBody>
      </p:sp>
      <p:pic>
        <p:nvPicPr>
          <p:cNvPr id="4098" name="Picture 2" descr="5 main types of abuse - Safeguarding Association">
            <a:extLst>
              <a:ext uri="{FF2B5EF4-FFF2-40B4-BE49-F238E27FC236}">
                <a16:creationId xmlns:a16="http://schemas.microsoft.com/office/drawing/2014/main" id="{6B208D30-3865-432E-9CCD-5F05F66E4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504" y="0"/>
            <a:ext cx="3553496" cy="3553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1257300" y="546252"/>
            <a:ext cx="15773400" cy="198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b="1" dirty="0">
                <a:latin typeface="Arial"/>
                <a:ea typeface="Arial"/>
                <a:cs typeface="Arial"/>
                <a:sym typeface="Arial"/>
              </a:rPr>
              <a:t>Child on child abuse (formerly peer on peer abuse)</a:t>
            </a:r>
            <a:endParaRPr sz="6000" b="1" dirty="0">
              <a:latin typeface="Arial"/>
              <a:ea typeface="Arial"/>
              <a:cs typeface="Arial"/>
              <a:sym typeface="Arial"/>
            </a:endParaRPr>
          </a:p>
        </p:txBody>
      </p:sp>
      <p:sp>
        <p:nvSpPr>
          <p:cNvPr id="171" name="Google Shape;171;p27"/>
          <p:cNvSpPr txBox="1">
            <a:spLocks noGrp="1"/>
          </p:cNvSpPr>
          <p:nvPr>
            <p:ph type="body" idx="1"/>
          </p:nvPr>
        </p:nvSpPr>
        <p:spPr>
          <a:xfrm>
            <a:off x="1257300" y="2731253"/>
            <a:ext cx="15773400" cy="6510000"/>
          </a:xfrm>
          <a:prstGeom prst="rect">
            <a:avLst/>
          </a:prstGeom>
        </p:spPr>
        <p:txBody>
          <a:bodyPr spcFirstLastPara="1" wrap="square" lIns="91425" tIns="45700" rIns="91425" bIns="45700" anchor="t" anchorCtr="0">
            <a:normAutofit/>
          </a:bodyPr>
          <a:lstStyle/>
          <a:p>
            <a:pPr marL="571500" indent="-571500">
              <a:spcBef>
                <a:spcPts val="600"/>
              </a:spcBef>
              <a:buSzPts val="4000"/>
            </a:pPr>
            <a:r>
              <a:rPr lang="en-US" sz="4000" dirty="0">
                <a:latin typeface="Arial"/>
                <a:ea typeface="Arial"/>
                <a:cs typeface="Arial"/>
                <a:sym typeface="Arial"/>
              </a:rPr>
              <a:t>Children can and do abuse other children.</a:t>
            </a:r>
          </a:p>
          <a:p>
            <a:pPr marL="571500" indent="-571500">
              <a:spcBef>
                <a:spcPts val="600"/>
              </a:spcBef>
              <a:buSzPts val="4000"/>
            </a:pPr>
            <a:r>
              <a:rPr lang="en-US" sz="3600" dirty="0">
                <a:highlight>
                  <a:srgbClr val="FFFFFF"/>
                </a:highlight>
                <a:latin typeface="Arial"/>
                <a:ea typeface="Arial"/>
                <a:cs typeface="Arial"/>
                <a:sym typeface="Arial"/>
              </a:rPr>
              <a:t>Child on child abuse is any form of physical, sexual, emotional and financial abuse, and coercive control, exercised between children and within children's relationships (both intimate and non-intimate). </a:t>
            </a:r>
          </a:p>
          <a:p>
            <a:pPr marL="571500" indent="-571500">
              <a:spcBef>
                <a:spcPts val="600"/>
              </a:spcBef>
              <a:buSzPts val="4000"/>
            </a:pPr>
            <a:r>
              <a:rPr lang="en-US" sz="3600" dirty="0">
                <a:highlight>
                  <a:srgbClr val="FFFFFF"/>
                </a:highlight>
                <a:latin typeface="Arial"/>
                <a:ea typeface="Arial"/>
                <a:cs typeface="Arial"/>
                <a:sym typeface="Arial"/>
              </a:rPr>
              <a:t>Common examples include bullying (real world and/or online) and physical harm caused with intent.   </a:t>
            </a:r>
            <a:endParaRPr sz="3600" dirty="0">
              <a:highlight>
                <a:srgbClr val="FFFFFF"/>
              </a:highlight>
              <a:latin typeface="Arial"/>
              <a:ea typeface="Arial"/>
              <a:cs typeface="Arial"/>
              <a:sym typeface="Arial"/>
            </a:endParaRPr>
          </a:p>
          <a:p>
            <a:pPr marL="0" lvl="0" indent="0" algn="l" rtl="0">
              <a:spcBef>
                <a:spcPts val="600"/>
              </a:spcBef>
              <a:spcAft>
                <a:spcPts val="0"/>
              </a:spcAft>
              <a:buNone/>
            </a:pPr>
            <a:endParaRPr sz="3600" dirty="0">
              <a:highlight>
                <a:srgbClr val="FFFFFF"/>
              </a:highlight>
              <a:latin typeface="Arial"/>
              <a:ea typeface="Arial"/>
              <a:cs typeface="Arial"/>
              <a:sym typeface="Arial"/>
            </a:endParaRPr>
          </a:p>
          <a:p>
            <a:pPr marL="0" lvl="0" indent="0" algn="l" rtl="0">
              <a:spcBef>
                <a:spcPts val="1496"/>
              </a:spcBef>
              <a:spcAft>
                <a:spcPts val="0"/>
              </a:spcAft>
              <a:buClr>
                <a:schemeClr val="dk1"/>
              </a:buClr>
              <a:buSzPts val="1100"/>
              <a:buFont typeface="Arial"/>
              <a:buNone/>
            </a:pPr>
            <a:r>
              <a:rPr lang="en-US" sz="3600" dirty="0">
                <a:latin typeface="Arial"/>
                <a:ea typeface="Arial"/>
                <a:cs typeface="Arial"/>
                <a:sym typeface="Arial"/>
              </a:rPr>
              <a:t>At Claremont, we should adopt a </a:t>
            </a:r>
            <a:r>
              <a:rPr lang="en-US" sz="3600" b="1" dirty="0">
                <a:latin typeface="Arial"/>
                <a:ea typeface="Arial"/>
                <a:cs typeface="Arial"/>
                <a:sym typeface="Arial"/>
              </a:rPr>
              <a:t>‘it does happen here’ </a:t>
            </a:r>
            <a:r>
              <a:rPr lang="en-US" sz="3600" dirty="0">
                <a:latin typeface="Arial"/>
                <a:ea typeface="Arial"/>
                <a:cs typeface="Arial"/>
                <a:sym typeface="Arial"/>
              </a:rPr>
              <a:t>and</a:t>
            </a:r>
            <a:r>
              <a:rPr lang="en-US" sz="3600" b="1" dirty="0">
                <a:latin typeface="Arial"/>
                <a:ea typeface="Arial"/>
                <a:cs typeface="Arial"/>
                <a:sym typeface="Arial"/>
              </a:rPr>
              <a:t> ‘zero tolerance’</a:t>
            </a:r>
            <a:r>
              <a:rPr lang="en-US" sz="3600" dirty="0">
                <a:latin typeface="Arial"/>
                <a:ea typeface="Arial"/>
                <a:cs typeface="Arial"/>
                <a:sym typeface="Arial"/>
              </a:rPr>
              <a:t>.</a:t>
            </a:r>
            <a:endParaRPr sz="3600" dirty="0">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194100" y="2"/>
            <a:ext cx="15773400" cy="198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b="1" dirty="0"/>
              <a:t>Managing a disclosure – best practice </a:t>
            </a:r>
            <a:endParaRPr sz="6000" b="1" dirty="0"/>
          </a:p>
        </p:txBody>
      </p:sp>
      <p:sp>
        <p:nvSpPr>
          <p:cNvPr id="189" name="Google Shape;189;p30"/>
          <p:cNvSpPr txBox="1">
            <a:spLocks noGrp="1"/>
          </p:cNvSpPr>
          <p:nvPr>
            <p:ph type="body" idx="1"/>
          </p:nvPr>
        </p:nvSpPr>
        <p:spPr>
          <a:xfrm>
            <a:off x="451875" y="1807450"/>
            <a:ext cx="17197500" cy="8346000"/>
          </a:xfrm>
          <a:prstGeom prst="rect">
            <a:avLst/>
          </a:prstGeom>
        </p:spPr>
        <p:txBody>
          <a:bodyPr spcFirstLastPara="1" wrap="square" lIns="91425" tIns="45700" rIns="91425" bIns="45700" anchor="t" anchorCtr="0">
            <a:noAutofit/>
          </a:bodyPr>
          <a:lstStyle/>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Take what you are being told seriously. </a:t>
            </a:r>
          </a:p>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Prioritise this moment and ask for support from colleagues nearby.</a:t>
            </a:r>
          </a:p>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Listen carefully – do not interrupt or ask leading questions. </a:t>
            </a:r>
          </a:p>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Acknowledge what you have been told and make notes if possible. </a:t>
            </a:r>
          </a:p>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Remain calm, empathetic and understanding. </a:t>
            </a:r>
          </a:p>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Reassure – tell them they have done the right thing.</a:t>
            </a:r>
          </a:p>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Tell them you will have to pass the information on, who you will be telling and why.</a:t>
            </a:r>
          </a:p>
          <a:p>
            <a:pPr marL="742950" lvl="0" indent="-742950" algn="l" rtl="0">
              <a:spcBef>
                <a:spcPts val="600"/>
              </a:spcBef>
              <a:spcAft>
                <a:spcPts val="0"/>
              </a:spcAft>
              <a:buSzPts val="3600"/>
              <a:buFont typeface="+mj-lt"/>
              <a:buAutoNum type="arabicPeriod"/>
            </a:pPr>
            <a:r>
              <a:rPr lang="en-US" sz="3600" dirty="0">
                <a:latin typeface="Arial"/>
                <a:ea typeface="Arial"/>
                <a:cs typeface="Arial"/>
                <a:sym typeface="Arial"/>
              </a:rPr>
              <a:t>Pass to your DSL in writing with dates and times (preferably via CPOMS, but also via email or phone if urgent/immediate).  </a:t>
            </a:r>
          </a:p>
          <a:p>
            <a:pPr marL="742950" lvl="0" indent="-742950" algn="l" rtl="0">
              <a:spcBef>
                <a:spcPts val="600"/>
              </a:spcBef>
              <a:spcAft>
                <a:spcPts val="0"/>
              </a:spcAft>
              <a:buSzPts val="3600"/>
              <a:buFont typeface="+mj-lt"/>
              <a:buAutoNum type="arabicPeriod"/>
            </a:pPr>
            <a:endParaRPr sz="3600" dirty="0">
              <a:latin typeface="Arial"/>
              <a:ea typeface="Arial"/>
              <a:cs typeface="Arial"/>
              <a:sym typeface="Arial"/>
            </a:endParaRPr>
          </a:p>
          <a:p>
            <a:pPr marL="0" lvl="0" indent="0" algn="l" rtl="0">
              <a:lnSpc>
                <a:spcPct val="115000"/>
              </a:lnSpc>
              <a:spcBef>
                <a:spcPts val="800"/>
              </a:spcBef>
              <a:spcAft>
                <a:spcPts val="0"/>
              </a:spcAft>
              <a:buNone/>
            </a:pPr>
            <a:r>
              <a:rPr lang="en-US" sz="3600" i="1" dirty="0">
                <a:latin typeface="Arial"/>
                <a:ea typeface="Arial"/>
                <a:cs typeface="Arial"/>
                <a:sym typeface="Arial"/>
              </a:rPr>
              <a:t>Please note that the DSL should explain what they are going to do next (expect to be told that day) and if you are unhappy with the DSL response you must report your concerns directly to social services (make a referral)</a:t>
            </a:r>
            <a:endParaRPr sz="3600" i="1" dirty="0">
              <a:latin typeface="Arial"/>
              <a:ea typeface="Arial"/>
              <a:cs typeface="Arial"/>
              <a:sym typeface="Arial"/>
            </a:endParaRPr>
          </a:p>
          <a:p>
            <a:pPr marL="0" lvl="0" indent="0" algn="l" rtl="0">
              <a:spcBef>
                <a:spcPts val="600"/>
              </a:spcBef>
              <a:spcAft>
                <a:spcPts val="300"/>
              </a:spcAft>
              <a:buNone/>
            </a:pPr>
            <a:endParaRPr sz="3600" dirty="0">
              <a:solidFill>
                <a:srgbClr val="404040"/>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9C9FE9-929E-4C36-9C3E-4F34C33C57B3}"/>
              </a:ext>
            </a:extLst>
          </p:cNvPr>
          <p:cNvSpPr>
            <a:spLocks noGrp="1"/>
          </p:cNvSpPr>
          <p:nvPr>
            <p:ph type="title"/>
          </p:nvPr>
        </p:nvSpPr>
        <p:spPr/>
        <p:txBody>
          <a:bodyPr>
            <a:normAutofit/>
          </a:bodyPr>
          <a:lstStyle/>
          <a:p>
            <a:r>
              <a:rPr lang="en-GB" sz="6000" b="1" dirty="0"/>
              <a:t>Why children don’t report abuse</a:t>
            </a:r>
          </a:p>
        </p:txBody>
      </p:sp>
      <p:graphicFrame>
        <p:nvGraphicFramePr>
          <p:cNvPr id="5" name="Table 4">
            <a:extLst>
              <a:ext uri="{FF2B5EF4-FFF2-40B4-BE49-F238E27FC236}">
                <a16:creationId xmlns:a16="http://schemas.microsoft.com/office/drawing/2014/main" id="{9AA40899-461D-4140-BB85-D679DCB23120}"/>
              </a:ext>
            </a:extLst>
          </p:cNvPr>
          <p:cNvGraphicFramePr>
            <a:graphicFrameLocks noGrp="1"/>
          </p:cNvGraphicFramePr>
          <p:nvPr>
            <p:extLst>
              <p:ext uri="{D42A27DB-BD31-4B8C-83A1-F6EECF244321}">
                <p14:modId xmlns:p14="http://schemas.microsoft.com/office/powerpoint/2010/main" val="971155967"/>
              </p:ext>
            </p:extLst>
          </p:nvPr>
        </p:nvGraphicFramePr>
        <p:xfrm>
          <a:off x="1257300" y="2730500"/>
          <a:ext cx="15023931" cy="6773668"/>
        </p:xfrm>
        <a:graphic>
          <a:graphicData uri="http://schemas.openxmlformats.org/drawingml/2006/table">
            <a:tbl>
              <a:tblPr/>
              <a:tblGrid>
                <a:gridCol w="5007977">
                  <a:extLst>
                    <a:ext uri="{9D8B030D-6E8A-4147-A177-3AD203B41FA5}">
                      <a16:colId xmlns:a16="http://schemas.microsoft.com/office/drawing/2014/main" val="1609293574"/>
                    </a:ext>
                  </a:extLst>
                </a:gridCol>
                <a:gridCol w="5007977">
                  <a:extLst>
                    <a:ext uri="{9D8B030D-6E8A-4147-A177-3AD203B41FA5}">
                      <a16:colId xmlns:a16="http://schemas.microsoft.com/office/drawing/2014/main" val="859227736"/>
                    </a:ext>
                  </a:extLst>
                </a:gridCol>
                <a:gridCol w="5007977">
                  <a:extLst>
                    <a:ext uri="{9D8B030D-6E8A-4147-A177-3AD203B41FA5}">
                      <a16:colId xmlns:a16="http://schemas.microsoft.com/office/drawing/2014/main" val="1569027709"/>
                    </a:ext>
                  </a:extLst>
                </a:gridCol>
              </a:tblGrid>
              <a:tr h="167716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listened to </a:t>
                      </a:r>
                    </a:p>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endPar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Embarrassment</a:t>
                      </a:r>
                    </a:p>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endPar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Adults not sympathetic</a:t>
                      </a:r>
                    </a:p>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endPar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098284493"/>
                  </a:ext>
                </a:extLst>
              </a:tr>
              <a:tr h="15799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believed</a:t>
                      </a:r>
                    </a:p>
                  </a:txBody>
                  <a:tcPr marT="36000" marB="36000"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Unable to communicate the abuse</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Adults might tell someone else</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922922501"/>
                  </a:ext>
                </a:extLst>
              </a:tr>
              <a:tr h="167716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Fear of consequences </a:t>
                      </a:r>
                    </a:p>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endPar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T="36000" marB="36000"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Not knowing who to tell</a:t>
                      </a:r>
                    </a:p>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endPar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Understanding or recognising abuse</a:t>
                      </a:r>
                    </a:p>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endPar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32307838"/>
                  </a:ext>
                </a:extLst>
              </a:tr>
              <a:tr h="166947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Lack of control</a:t>
                      </a:r>
                    </a:p>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pPr>
                      <a:endPar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T="36000" marB="36000"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Previous/current experience of racism</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Tx/>
                        <a:buNone/>
                        <a:tabLst/>
                        <a:defRPr/>
                      </a:pPr>
                      <a:r>
                        <a:rPr kumimoji="0" lang="en-GB" sz="3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Believe it is their own fault</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738332256"/>
                  </a:ext>
                </a:extLst>
              </a:tr>
            </a:tbl>
          </a:graphicData>
        </a:graphic>
      </p:graphicFrame>
    </p:spTree>
    <p:extLst>
      <p:ext uri="{BB962C8B-B14F-4D97-AF65-F5344CB8AC3E}">
        <p14:creationId xmlns:p14="http://schemas.microsoft.com/office/powerpoint/2010/main" val="176556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F34D-78A3-4E9A-8EDA-57C1AF6604F5}"/>
              </a:ext>
            </a:extLst>
          </p:cNvPr>
          <p:cNvSpPr>
            <a:spLocks noGrp="1"/>
          </p:cNvSpPr>
          <p:nvPr>
            <p:ph type="title"/>
          </p:nvPr>
        </p:nvSpPr>
        <p:spPr/>
        <p:txBody>
          <a:bodyPr>
            <a:normAutofit/>
          </a:bodyPr>
          <a:lstStyle/>
          <a:p>
            <a:r>
              <a:rPr lang="en-GB" sz="6000" b="1" dirty="0"/>
              <a:t>Low Level Concerns (LLC)</a:t>
            </a:r>
          </a:p>
        </p:txBody>
      </p:sp>
      <p:sp>
        <p:nvSpPr>
          <p:cNvPr id="3" name="Text Placeholder 2">
            <a:extLst>
              <a:ext uri="{FF2B5EF4-FFF2-40B4-BE49-F238E27FC236}">
                <a16:creationId xmlns:a16="http://schemas.microsoft.com/office/drawing/2014/main" id="{4DD3E1F7-74F3-4676-9FE8-A4BB931C8865}"/>
              </a:ext>
            </a:extLst>
          </p:cNvPr>
          <p:cNvSpPr>
            <a:spLocks noGrp="1"/>
          </p:cNvSpPr>
          <p:nvPr>
            <p:ph type="body" idx="1"/>
          </p:nvPr>
        </p:nvSpPr>
        <p:spPr>
          <a:xfrm>
            <a:off x="1257300" y="2235200"/>
            <a:ext cx="15773400" cy="7005937"/>
          </a:xfrm>
        </p:spPr>
        <p:txBody>
          <a:bodyPr>
            <a:noAutofit/>
          </a:bodyPr>
          <a:lstStyle/>
          <a:p>
            <a:pPr marL="114300" indent="0">
              <a:buNone/>
            </a:pPr>
            <a:r>
              <a:rPr lang="en-GB" sz="3600" u="sng" dirty="0">
                <a:latin typeface="Calibri" panose="020F0502020204030204" pitchFamily="34" charset="0"/>
                <a:ea typeface="Calibri" panose="020F0502020204030204" pitchFamily="34" charset="0"/>
                <a:cs typeface="Calibri" panose="020F0502020204030204" pitchFamily="34" charset="0"/>
              </a:rPr>
              <a:t>JST as whole school/site DSL</a:t>
            </a:r>
            <a:r>
              <a:rPr lang="en-GB" sz="3600" dirty="0">
                <a:latin typeface="Calibri" panose="020F0502020204030204" pitchFamily="34" charset="0"/>
                <a:ea typeface="Calibri" panose="020F0502020204030204" pitchFamily="34" charset="0"/>
                <a:cs typeface="Calibri" panose="020F0502020204030204" pitchFamily="34" charset="0"/>
              </a:rPr>
              <a:t>. All LLC’s to him for review, management and record keeping. JST works closely with the Heads and HV as lead DSL in the Junior School. </a:t>
            </a:r>
          </a:p>
          <a:p>
            <a:pPr marL="114300" indent="0">
              <a:buNone/>
            </a:pPr>
            <a:r>
              <a:rPr lang="en-GB" sz="3600" dirty="0">
                <a:latin typeface="Calibri" panose="020F0502020204030204" pitchFamily="34" charset="0"/>
                <a:ea typeface="Calibri" panose="020F0502020204030204" pitchFamily="34" charset="0"/>
                <a:cs typeface="Calibri" panose="020F0502020204030204" pitchFamily="34" charset="0"/>
              </a:rPr>
              <a:t>Reminder;</a:t>
            </a:r>
          </a:p>
          <a:p>
            <a:pPr marL="114300" indent="0" algn="just" rtl="0" fontAlgn="base">
              <a:buNone/>
            </a:pPr>
            <a:r>
              <a:rPr lang="en-GB"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LLC is any concern that an adult working at/with the school may have acted in a way that: </a:t>
            </a:r>
          </a:p>
          <a:p>
            <a:pPr algn="just" rtl="0" fontAlgn="base">
              <a:buFont typeface="Arial" panose="020B0604020202020204" pitchFamily="34" charset="0"/>
              <a:buChar char="•"/>
            </a:pPr>
            <a:r>
              <a:rPr lang="en-GB"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inconsistent with the staff </a:t>
            </a:r>
            <a:r>
              <a:rPr lang="en-GB" sz="36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GB"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ode of conduct, including inappropriate conduct outside of work; and </a:t>
            </a:r>
          </a:p>
          <a:p>
            <a:pPr algn="just" rtl="0" fontAlgn="base">
              <a:buFont typeface="Arial" panose="020B0604020202020204" pitchFamily="34" charset="0"/>
              <a:buChar char="•"/>
            </a:pPr>
            <a:r>
              <a:rPr lang="en-GB"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not meet the allegations threshold or is otherwise not considered serious enough to consider a referral to the LADO If there is any doubt as to whether the information which has been shared about a member of staff as a low-level concern in fact meets the harm threshold, consult with the LADO.  </a:t>
            </a:r>
          </a:p>
          <a:p>
            <a:pPr marL="114300" indent="0">
              <a:buNone/>
            </a:pPr>
            <a:r>
              <a:rPr lang="en-GB" sz="36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‘low-level’ concern does not mean that it is insignificant</a:t>
            </a:r>
            <a:r>
              <a:rPr lang="en-GB"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36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1481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1257300" y="546252"/>
            <a:ext cx="15773400" cy="198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b="1">
                <a:latin typeface="Arial"/>
                <a:ea typeface="Arial"/>
                <a:cs typeface="Arial"/>
                <a:sym typeface="Arial"/>
              </a:rPr>
              <a:t>For example...</a:t>
            </a:r>
            <a:endParaRPr sz="6000"/>
          </a:p>
        </p:txBody>
      </p:sp>
      <p:sp>
        <p:nvSpPr>
          <p:cNvPr id="153" name="Google Shape;153;p24"/>
          <p:cNvSpPr txBox="1">
            <a:spLocks noGrp="1"/>
          </p:cNvSpPr>
          <p:nvPr>
            <p:ph type="body" idx="1"/>
          </p:nvPr>
        </p:nvSpPr>
        <p:spPr>
          <a:xfrm>
            <a:off x="1257300" y="2731253"/>
            <a:ext cx="15773400" cy="6510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4400" dirty="0">
                <a:latin typeface="Arial"/>
                <a:ea typeface="Arial"/>
                <a:cs typeface="Arial"/>
                <a:sym typeface="Arial"/>
              </a:rPr>
              <a:t>Examples of such </a:t>
            </a:r>
            <a:r>
              <a:rPr lang="en-US" sz="4400" dirty="0" err="1">
                <a:latin typeface="Arial"/>
                <a:ea typeface="Arial"/>
                <a:cs typeface="Arial"/>
                <a:sym typeface="Arial"/>
              </a:rPr>
              <a:t>behaviour</a:t>
            </a:r>
            <a:r>
              <a:rPr lang="en-US" sz="4400" dirty="0">
                <a:latin typeface="Arial"/>
                <a:ea typeface="Arial"/>
                <a:cs typeface="Arial"/>
                <a:sym typeface="Arial"/>
              </a:rPr>
              <a:t> could include, but are not limited to:</a:t>
            </a:r>
            <a:endParaRPr sz="4400" dirty="0">
              <a:latin typeface="Arial"/>
              <a:ea typeface="Arial"/>
              <a:cs typeface="Arial"/>
              <a:sym typeface="Arial"/>
            </a:endParaRPr>
          </a:p>
          <a:p>
            <a:pPr marL="571500" indent="-571500">
              <a:spcBef>
                <a:spcPts val="1000"/>
              </a:spcBef>
              <a:buSzPts val="1100"/>
            </a:pPr>
            <a:r>
              <a:rPr lang="en-US" sz="4400" dirty="0">
                <a:latin typeface="Arial"/>
                <a:ea typeface="Arial"/>
                <a:cs typeface="Arial"/>
                <a:sym typeface="Arial"/>
              </a:rPr>
              <a:t>being over friendly with children;</a:t>
            </a:r>
          </a:p>
          <a:p>
            <a:pPr marL="571500" indent="-571500">
              <a:spcBef>
                <a:spcPts val="1000"/>
              </a:spcBef>
              <a:buSzPts val="1100"/>
            </a:pPr>
            <a:r>
              <a:rPr lang="en-US" sz="4400" dirty="0">
                <a:latin typeface="Arial"/>
                <a:ea typeface="Arial"/>
                <a:cs typeface="Arial"/>
                <a:sym typeface="Arial"/>
              </a:rPr>
              <a:t>having favourites;</a:t>
            </a:r>
          </a:p>
          <a:p>
            <a:pPr marL="571500" indent="-571500">
              <a:spcBef>
                <a:spcPts val="1000"/>
              </a:spcBef>
              <a:buSzPts val="1100"/>
            </a:pPr>
            <a:r>
              <a:rPr lang="en-US" sz="4400" dirty="0">
                <a:latin typeface="Arial"/>
                <a:ea typeface="Arial"/>
                <a:cs typeface="Arial"/>
                <a:sym typeface="Arial"/>
              </a:rPr>
              <a:t>taking photographs of children on their mobile phone;</a:t>
            </a:r>
          </a:p>
          <a:p>
            <a:pPr marL="571500" indent="-571500">
              <a:spcBef>
                <a:spcPts val="1000"/>
              </a:spcBef>
              <a:buSzPts val="1100"/>
            </a:pPr>
            <a:r>
              <a:rPr lang="en-US" sz="4400" dirty="0">
                <a:latin typeface="Arial"/>
                <a:ea typeface="Arial"/>
                <a:cs typeface="Arial"/>
                <a:sym typeface="Arial"/>
              </a:rPr>
              <a:t>engaging with a child on a one-to-one basis in a secluded area or behind a closed door; or,</a:t>
            </a:r>
          </a:p>
          <a:p>
            <a:pPr marL="571500" indent="-571500">
              <a:spcBef>
                <a:spcPts val="1000"/>
              </a:spcBef>
              <a:buSzPts val="1100"/>
            </a:pPr>
            <a:r>
              <a:rPr lang="en-US" sz="4400" dirty="0">
                <a:latin typeface="Arial"/>
                <a:ea typeface="Arial"/>
                <a:cs typeface="Arial"/>
                <a:sym typeface="Arial"/>
              </a:rPr>
              <a:t>using inappropriate </a:t>
            </a:r>
            <a:r>
              <a:rPr lang="en-US" sz="4400" dirty="0" err="1">
                <a:latin typeface="Arial"/>
                <a:ea typeface="Arial"/>
                <a:cs typeface="Arial"/>
                <a:sym typeface="Arial"/>
              </a:rPr>
              <a:t>sexualised</a:t>
            </a:r>
            <a:r>
              <a:rPr lang="en-US" sz="4400" dirty="0">
                <a:latin typeface="Arial"/>
                <a:ea typeface="Arial"/>
                <a:cs typeface="Arial"/>
                <a:sym typeface="Arial"/>
              </a:rPr>
              <a:t>, intimidating or offensive language. </a:t>
            </a:r>
            <a:endParaRPr sz="4400" dirty="0">
              <a:latin typeface="Arial"/>
              <a:ea typeface="Arial"/>
              <a:cs typeface="Arial"/>
              <a:sym typeface="Arial"/>
            </a:endParaRPr>
          </a:p>
          <a:p>
            <a:pPr marL="0" lvl="0" indent="0" algn="l" rtl="0">
              <a:spcBef>
                <a:spcPts val="1496"/>
              </a:spcBef>
              <a:spcAft>
                <a:spcPts val="0"/>
              </a:spcAft>
              <a:buNone/>
            </a:pPr>
            <a:endParaRPr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1257300" y="223177"/>
            <a:ext cx="15773400" cy="198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b="1">
                <a:latin typeface="Arial"/>
                <a:ea typeface="Arial"/>
                <a:cs typeface="Arial"/>
                <a:sym typeface="Arial"/>
              </a:rPr>
              <a:t>Sharing a low-level concern – the process</a:t>
            </a:r>
            <a:endParaRPr sz="6000"/>
          </a:p>
        </p:txBody>
      </p:sp>
      <p:sp>
        <p:nvSpPr>
          <p:cNvPr id="159" name="Google Shape;159;p25"/>
          <p:cNvSpPr txBox="1">
            <a:spLocks noGrp="1"/>
          </p:cNvSpPr>
          <p:nvPr>
            <p:ph type="body" idx="1"/>
          </p:nvPr>
        </p:nvSpPr>
        <p:spPr>
          <a:xfrm>
            <a:off x="585150" y="1834050"/>
            <a:ext cx="17117700" cy="7734900"/>
          </a:xfrm>
          <a:prstGeom prst="rect">
            <a:avLst/>
          </a:prstGeom>
        </p:spPr>
        <p:txBody>
          <a:bodyPr spcFirstLastPara="1" wrap="square" lIns="91425" tIns="45700" rIns="91425" bIns="45700" anchor="t" anchorCtr="0">
            <a:noAutofit/>
          </a:bodyPr>
          <a:lstStyle/>
          <a:p>
            <a:pPr indent="-457200"/>
            <a:r>
              <a:rPr lang="en-US" sz="3200" dirty="0">
                <a:latin typeface="Arial"/>
                <a:ea typeface="Arial"/>
                <a:cs typeface="Arial"/>
                <a:sym typeface="Arial"/>
              </a:rPr>
              <a:t>Report to the DSL, or in the case of concern about DSL, The Head.</a:t>
            </a:r>
          </a:p>
          <a:p>
            <a:pPr indent="-457200"/>
            <a:r>
              <a:rPr lang="en-US" sz="3200" b="1" u="sng" dirty="0">
                <a:latin typeface="Arial"/>
                <a:ea typeface="Arial"/>
                <a:cs typeface="Arial"/>
                <a:sym typeface="Arial"/>
              </a:rPr>
              <a:t>Staff are encouraged and should feel confident to self-refer</a:t>
            </a:r>
            <a:r>
              <a:rPr lang="en-US" sz="3200" dirty="0">
                <a:latin typeface="Arial"/>
                <a:ea typeface="Arial"/>
                <a:cs typeface="Arial"/>
                <a:sym typeface="Arial"/>
              </a:rPr>
              <a:t> where, e.g., they have found themselves in a situation that might be misinterpreted, might appear compromising to others and/or reflection they feel they have behaved in a way which they consider falls below the expected professional standards.</a:t>
            </a:r>
          </a:p>
          <a:p>
            <a:pPr indent="-457200"/>
            <a:r>
              <a:rPr lang="en-US" sz="3200" dirty="0">
                <a:latin typeface="Arial"/>
                <a:ea typeface="Arial"/>
                <a:cs typeface="Arial"/>
                <a:sym typeface="Arial"/>
              </a:rPr>
              <a:t>Where a low-level concern related to a person employed by a supply agency or a contractor to work in the school, that concern should be shared with the DSL or Head, recorded and their employer notified of the concern</a:t>
            </a:r>
          </a:p>
          <a:p>
            <a:pPr indent="-457200"/>
            <a:r>
              <a:rPr lang="en-US" sz="3200" dirty="0">
                <a:latin typeface="Arial"/>
                <a:ea typeface="Arial"/>
                <a:cs typeface="Arial"/>
                <a:sym typeface="Arial"/>
              </a:rPr>
              <a:t>References – </a:t>
            </a:r>
            <a:r>
              <a:rPr lang="en-US" sz="3200" b="1" u="sng" dirty="0">
                <a:latin typeface="Arial"/>
                <a:ea typeface="Arial"/>
                <a:cs typeface="Arial"/>
                <a:sym typeface="Arial"/>
              </a:rPr>
              <a:t>Low level concerns will not be included in references</a:t>
            </a:r>
            <a:r>
              <a:rPr lang="en-US" sz="3200" dirty="0">
                <a:latin typeface="Arial"/>
                <a:ea typeface="Arial"/>
                <a:cs typeface="Arial"/>
                <a:sym typeface="Arial"/>
              </a:rPr>
              <a:t>, unless they relate to issues which would normally be included in a reference e.g., poor performance or misconduct. It follows that a low-level concern which relates exclusively to safeguarding, would not be included in a reference. However, if the low-level concern meets the threshold for referral to LADO and is substantiated, it will be referred to in a reference.</a:t>
            </a:r>
          </a:p>
          <a:p>
            <a:pPr indent="-457200"/>
            <a:r>
              <a:rPr lang="en-US" sz="3200" b="1" dirty="0">
                <a:latin typeface="Arial"/>
                <a:ea typeface="Arial"/>
                <a:cs typeface="Arial"/>
                <a:sym typeface="Arial"/>
              </a:rPr>
              <a:t>See Low level concerns guidance within Safeguarding policy for more detail. </a:t>
            </a:r>
            <a:endParaRPr sz="3200" b="1" dirty="0">
              <a:latin typeface="Arial"/>
              <a:ea typeface="Arial"/>
              <a:cs typeface="Arial"/>
              <a:sym typeface="Arial"/>
            </a:endParaRPr>
          </a:p>
          <a:p>
            <a:pPr marL="0" lvl="0" indent="0" algn="l" rtl="0">
              <a:spcBef>
                <a:spcPts val="1496"/>
              </a:spcBef>
              <a:spcAft>
                <a:spcPts val="0"/>
              </a:spcAft>
              <a:buNone/>
            </a:pPr>
            <a:endParaRPr sz="34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52E4-96E7-49BD-A9F3-2328A43C412A}"/>
              </a:ext>
            </a:extLst>
          </p:cNvPr>
          <p:cNvSpPr>
            <a:spLocks noGrp="1"/>
          </p:cNvSpPr>
          <p:nvPr>
            <p:ph type="title"/>
          </p:nvPr>
        </p:nvSpPr>
        <p:spPr/>
        <p:txBody>
          <a:bodyPr/>
          <a:lstStyle/>
          <a:p>
            <a:r>
              <a:rPr lang="en-GB" b="1" dirty="0"/>
              <a:t>Senior school sanctions – an update</a:t>
            </a:r>
          </a:p>
        </p:txBody>
      </p:sp>
      <p:graphicFrame>
        <p:nvGraphicFramePr>
          <p:cNvPr id="3" name="Table 2">
            <a:extLst>
              <a:ext uri="{FF2B5EF4-FFF2-40B4-BE49-F238E27FC236}">
                <a16:creationId xmlns:a16="http://schemas.microsoft.com/office/drawing/2014/main" id="{3EF8D4DF-3F41-409E-A328-CDCCAFCE099B}"/>
              </a:ext>
            </a:extLst>
          </p:cNvPr>
          <p:cNvGraphicFramePr>
            <a:graphicFrameLocks noGrp="1"/>
          </p:cNvGraphicFramePr>
          <p:nvPr>
            <p:extLst>
              <p:ext uri="{D42A27DB-BD31-4B8C-83A1-F6EECF244321}">
                <p14:modId xmlns:p14="http://schemas.microsoft.com/office/powerpoint/2010/main" val="955097094"/>
              </p:ext>
            </p:extLst>
          </p:nvPr>
        </p:nvGraphicFramePr>
        <p:xfrm>
          <a:off x="1257300" y="2529380"/>
          <a:ext cx="15773400" cy="7059870"/>
        </p:xfrm>
        <a:graphic>
          <a:graphicData uri="http://schemas.openxmlformats.org/drawingml/2006/table">
            <a:tbl>
              <a:tblPr firstRow="1" firstCol="1" bandRow="1">
                <a:tableStyleId>{5C22544A-7EE6-4342-B048-85BDC9FD1C3A}</a:tableStyleId>
              </a:tblPr>
              <a:tblGrid>
                <a:gridCol w="1914988">
                  <a:extLst>
                    <a:ext uri="{9D8B030D-6E8A-4147-A177-3AD203B41FA5}">
                      <a16:colId xmlns:a16="http://schemas.microsoft.com/office/drawing/2014/main" val="2027860383"/>
                    </a:ext>
                  </a:extLst>
                </a:gridCol>
                <a:gridCol w="1878915">
                  <a:extLst>
                    <a:ext uri="{9D8B030D-6E8A-4147-A177-3AD203B41FA5}">
                      <a16:colId xmlns:a16="http://schemas.microsoft.com/office/drawing/2014/main" val="4139353125"/>
                    </a:ext>
                  </a:extLst>
                </a:gridCol>
                <a:gridCol w="1510965">
                  <a:extLst>
                    <a:ext uri="{9D8B030D-6E8A-4147-A177-3AD203B41FA5}">
                      <a16:colId xmlns:a16="http://schemas.microsoft.com/office/drawing/2014/main" val="1805457532"/>
                    </a:ext>
                  </a:extLst>
                </a:gridCol>
                <a:gridCol w="1155383">
                  <a:extLst>
                    <a:ext uri="{9D8B030D-6E8A-4147-A177-3AD203B41FA5}">
                      <a16:colId xmlns:a16="http://schemas.microsoft.com/office/drawing/2014/main" val="3731723791"/>
                    </a:ext>
                  </a:extLst>
                </a:gridCol>
                <a:gridCol w="5806804">
                  <a:extLst>
                    <a:ext uri="{9D8B030D-6E8A-4147-A177-3AD203B41FA5}">
                      <a16:colId xmlns:a16="http://schemas.microsoft.com/office/drawing/2014/main" val="4125487081"/>
                    </a:ext>
                  </a:extLst>
                </a:gridCol>
                <a:gridCol w="2045883">
                  <a:extLst>
                    <a:ext uri="{9D8B030D-6E8A-4147-A177-3AD203B41FA5}">
                      <a16:colId xmlns:a16="http://schemas.microsoft.com/office/drawing/2014/main" val="3939480911"/>
                    </a:ext>
                  </a:extLst>
                </a:gridCol>
                <a:gridCol w="1460462">
                  <a:extLst>
                    <a:ext uri="{9D8B030D-6E8A-4147-A177-3AD203B41FA5}">
                      <a16:colId xmlns:a16="http://schemas.microsoft.com/office/drawing/2014/main" val="1294140022"/>
                    </a:ext>
                  </a:extLst>
                </a:gridCol>
              </a:tblGrid>
              <a:tr h="619493">
                <a:tc>
                  <a:txBody>
                    <a:bodyPr/>
                    <a:lstStyle/>
                    <a:p>
                      <a:pPr>
                        <a:lnSpc>
                          <a:spcPct val="107000"/>
                        </a:lnSpc>
                        <a:spcAft>
                          <a:spcPts val="800"/>
                        </a:spcAft>
                      </a:pPr>
                      <a:r>
                        <a:rPr lang="en-GB" sz="2000">
                          <a:effectLst/>
                        </a:rPr>
                        <a:t>Name of sanction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When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Where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How long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Examples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Activity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Staffing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00541"/>
                  </a:ext>
                </a:extLst>
              </a:tr>
              <a:tr h="937226">
                <a:tc>
                  <a:txBody>
                    <a:bodyPr/>
                    <a:lstStyle/>
                    <a:p>
                      <a:pPr>
                        <a:lnSpc>
                          <a:spcPct val="107000"/>
                        </a:lnSpc>
                        <a:spcAft>
                          <a:spcPts val="800"/>
                        </a:spcAft>
                      </a:pPr>
                      <a:r>
                        <a:rPr lang="en-GB" sz="2000">
                          <a:effectLst/>
                        </a:rPr>
                        <a:t>Supervision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Tuesday and Thursday lunchtime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Albany and Charlotte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45mins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Breaking school rules e.g. persistent or significant breach of dress code, lack of homework and/or proper equipment despite warnings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School work, catch up if needed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DHOH</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0382277"/>
                  </a:ext>
                </a:extLst>
              </a:tr>
              <a:tr h="619493">
                <a:tc>
                  <a:txBody>
                    <a:bodyPr/>
                    <a:lstStyle/>
                    <a:p>
                      <a:pPr>
                        <a:lnSpc>
                          <a:spcPct val="107000"/>
                        </a:lnSpc>
                        <a:spcAft>
                          <a:spcPts val="800"/>
                        </a:spcAft>
                      </a:pPr>
                      <a:r>
                        <a:rPr lang="en-GB" sz="2000" dirty="0">
                          <a:solidFill>
                            <a:schemeClr val="tx1"/>
                          </a:solidFill>
                          <a:effectLst/>
                          <a:highlight>
                            <a:srgbClr val="FFFF00"/>
                          </a:highlight>
                        </a:rPr>
                        <a:t>Community service</a:t>
                      </a:r>
                      <a:endPar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solidFill>
                            <a:schemeClr val="tx1"/>
                          </a:solidFill>
                          <a:effectLst/>
                          <a:highlight>
                            <a:srgbClr val="FFFF00"/>
                          </a:highlight>
                        </a:rPr>
                        <a:t>Wednesday 1.15pm</a:t>
                      </a:r>
                      <a:endPar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solidFill>
                            <a:schemeClr val="tx1"/>
                          </a:solidFill>
                          <a:effectLst/>
                          <a:highlight>
                            <a:srgbClr val="FFFF00"/>
                          </a:highlight>
                        </a:rPr>
                        <a:t>Mansion reception</a:t>
                      </a:r>
                      <a:endPar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solidFill>
                            <a:schemeClr val="tx1"/>
                          </a:solidFill>
                          <a:effectLst/>
                          <a:highlight>
                            <a:srgbClr val="FFFF00"/>
                          </a:highlight>
                        </a:rPr>
                        <a:t>30mins</a:t>
                      </a:r>
                      <a:endParaRPr lang="en-GB" sz="200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solidFill>
                            <a:schemeClr val="tx1"/>
                          </a:solidFill>
                          <a:effectLst/>
                          <a:highlight>
                            <a:srgbClr val="FFFF00"/>
                          </a:highlight>
                        </a:rPr>
                        <a:t>For low level damage to property and/or lack of respect shown to the school buildings and grounds  </a:t>
                      </a:r>
                      <a:endPar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solidFill>
                            <a:schemeClr val="tx1"/>
                          </a:solidFill>
                          <a:effectLst/>
                          <a:highlight>
                            <a:srgbClr val="FFFF00"/>
                          </a:highlight>
                        </a:rPr>
                        <a:t>Site service </a:t>
                      </a:r>
                      <a:endPar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solidFill>
                            <a:schemeClr val="tx1"/>
                          </a:solidFill>
                          <a:effectLst/>
                          <a:highlight>
                            <a:srgbClr val="FFFF00"/>
                          </a:highlight>
                        </a:rPr>
                        <a:t>E&amp;F team</a:t>
                      </a:r>
                      <a:endParaRPr lang="en-GB"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812374"/>
                  </a:ext>
                </a:extLst>
              </a:tr>
              <a:tr h="1254956">
                <a:tc>
                  <a:txBody>
                    <a:bodyPr/>
                    <a:lstStyle/>
                    <a:p>
                      <a:pPr>
                        <a:lnSpc>
                          <a:spcPct val="107000"/>
                        </a:lnSpc>
                        <a:spcAft>
                          <a:spcPts val="800"/>
                        </a:spcAft>
                      </a:pPr>
                      <a:r>
                        <a:rPr lang="en-GB" sz="2000">
                          <a:effectLst/>
                        </a:rPr>
                        <a:t>Detention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Tuesday 4.15pm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Drawing Room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45mins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Persistent breaches of school rules e.g. unkindness and rudeness, foul language, poor punctuality, failure to follow instructions, misuse of mobile phones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Reflection tasks or academic study (if appropriate)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HODs and TICs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063792"/>
                  </a:ext>
                </a:extLst>
              </a:tr>
              <a:tr h="937226">
                <a:tc>
                  <a:txBody>
                    <a:bodyPr/>
                    <a:lstStyle/>
                    <a:p>
                      <a:pPr>
                        <a:lnSpc>
                          <a:spcPct val="107000"/>
                        </a:lnSpc>
                        <a:spcAft>
                          <a:spcPts val="800"/>
                        </a:spcAft>
                      </a:pPr>
                      <a:r>
                        <a:rPr lang="en-GB" sz="2000">
                          <a:effectLst/>
                        </a:rPr>
                        <a:t>Senior pastoral staff detention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Wednesday 4.15pm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Drawing Room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1hr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Significant breach of school rules e.g. bullying, inappropriate language (e.g. sexist, racist, homophobic) towards staff and pupils, damage to property/vandalism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Reflection and/or extension tasks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HOH, HOY12 and HOSF</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8130644"/>
                  </a:ext>
                </a:extLst>
              </a:tr>
              <a:tr h="937226">
                <a:tc>
                  <a:txBody>
                    <a:bodyPr/>
                    <a:lstStyle/>
                    <a:p>
                      <a:pPr>
                        <a:lnSpc>
                          <a:spcPct val="107000"/>
                        </a:lnSpc>
                        <a:spcAft>
                          <a:spcPts val="800"/>
                        </a:spcAft>
                      </a:pPr>
                      <a:r>
                        <a:rPr lang="en-GB" sz="2000">
                          <a:effectLst/>
                        </a:rPr>
                        <a:t>Saturday detention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Specific dates 9am-12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Various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3hrs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Sustained or extreme breach of school rules e.g. inappropriate behaviour, truancy (or) an accumulation of 4hrs+ of sanctions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School work and wider reading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SMT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299763"/>
                  </a:ext>
                </a:extLst>
              </a:tr>
              <a:tr h="937226">
                <a:tc>
                  <a:txBody>
                    <a:bodyPr/>
                    <a:lstStyle/>
                    <a:p>
                      <a:pPr>
                        <a:lnSpc>
                          <a:spcPct val="107000"/>
                        </a:lnSpc>
                        <a:spcAft>
                          <a:spcPts val="800"/>
                        </a:spcAft>
                      </a:pPr>
                      <a:r>
                        <a:rPr lang="en-GB" sz="2000">
                          <a:effectLst/>
                        </a:rPr>
                        <a:t>Suspension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As required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DHP office or off site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1-3 days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Vaping, sustained and/or dangerous behaviour, theft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Reflection task and/or discussion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Deputy Head (Pastoral)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0176393"/>
                  </a:ext>
                </a:extLst>
              </a:tr>
            </a:tbl>
          </a:graphicData>
        </a:graphic>
      </p:graphicFrame>
    </p:spTree>
    <p:extLst>
      <p:ext uri="{BB962C8B-B14F-4D97-AF65-F5344CB8AC3E}">
        <p14:creationId xmlns:p14="http://schemas.microsoft.com/office/powerpoint/2010/main" val="16174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A417D-AB7E-49DB-A074-2BD3E4031106}"/>
              </a:ext>
            </a:extLst>
          </p:cNvPr>
          <p:cNvPicPr>
            <a:picLocks noChangeAspect="1"/>
          </p:cNvPicPr>
          <p:nvPr/>
        </p:nvPicPr>
        <p:blipFill>
          <a:blip r:embed="rId2"/>
          <a:stretch>
            <a:fillRect/>
          </a:stretch>
        </p:blipFill>
        <p:spPr>
          <a:xfrm>
            <a:off x="4108450" y="1563553"/>
            <a:ext cx="8775700" cy="7132906"/>
          </a:xfrm>
          <a:prstGeom prst="rect">
            <a:avLst/>
          </a:prstGeom>
        </p:spPr>
      </p:pic>
    </p:spTree>
    <p:extLst>
      <p:ext uri="{BB962C8B-B14F-4D97-AF65-F5344CB8AC3E}">
        <p14:creationId xmlns:p14="http://schemas.microsoft.com/office/powerpoint/2010/main" val="2042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0" y="2"/>
            <a:ext cx="15773400" cy="198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b="1" dirty="0"/>
              <a:t>Final comments/reminders…</a:t>
            </a:r>
            <a:endParaRPr sz="6000" b="1" dirty="0"/>
          </a:p>
        </p:txBody>
      </p:sp>
      <p:sp>
        <p:nvSpPr>
          <p:cNvPr id="195" name="Google Shape;195;p31"/>
          <p:cNvSpPr txBox="1">
            <a:spLocks noGrp="1"/>
          </p:cNvSpPr>
          <p:nvPr>
            <p:ph type="body" idx="1"/>
          </p:nvPr>
        </p:nvSpPr>
        <p:spPr>
          <a:xfrm>
            <a:off x="353550" y="1668050"/>
            <a:ext cx="17614800" cy="8379300"/>
          </a:xfrm>
          <a:prstGeom prst="rect">
            <a:avLst/>
          </a:prstGeom>
        </p:spPr>
        <p:txBody>
          <a:bodyPr spcFirstLastPara="1" wrap="square" lIns="91425" tIns="45700" rIns="91425" bIns="45700" anchor="t" anchorCtr="0">
            <a:noAutofit/>
          </a:bodyPr>
          <a:lstStyle/>
          <a:p>
            <a:pPr marL="742950" lvl="0" indent="-742950" algn="l" rtl="0">
              <a:lnSpc>
                <a:spcPct val="100000"/>
              </a:lnSpc>
              <a:spcBef>
                <a:spcPts val="1496"/>
              </a:spcBef>
              <a:spcAft>
                <a:spcPts val="0"/>
              </a:spcAft>
              <a:buSzPts val="4000"/>
              <a:buFont typeface="+mj-lt"/>
              <a:buAutoNum type="arabicPeriod"/>
            </a:pPr>
            <a:r>
              <a:rPr lang="en-US" sz="3400" dirty="0">
                <a:latin typeface="Arial"/>
                <a:ea typeface="Arial"/>
                <a:cs typeface="Arial"/>
                <a:sym typeface="Arial"/>
              </a:rPr>
              <a:t>You will receive an email from HR today which asks you to complete a certain amount of reading of school policy and some basic confirmation exercises to provide evidence that you have read and understood these policies. </a:t>
            </a:r>
          </a:p>
          <a:p>
            <a:pPr marL="742950" lvl="0" indent="-742950" algn="l" rtl="0">
              <a:lnSpc>
                <a:spcPct val="100000"/>
              </a:lnSpc>
              <a:spcBef>
                <a:spcPts val="1496"/>
              </a:spcBef>
              <a:spcAft>
                <a:spcPts val="0"/>
              </a:spcAft>
              <a:buSzPts val="4000"/>
              <a:buFont typeface="+mj-lt"/>
              <a:buAutoNum type="arabicPeriod"/>
            </a:pPr>
            <a:r>
              <a:rPr lang="en-US" sz="3400" dirty="0">
                <a:latin typeface="Arial"/>
                <a:ea typeface="Arial"/>
                <a:cs typeface="Arial"/>
                <a:sym typeface="Arial"/>
              </a:rPr>
              <a:t>New staff or anyone with a new phone over the summer, please let Rachel Heard (RHE) know and she will help you to get or reset your CPOMS account. Rachel is available before school each morning this week in her office in The Warren. We will also send out a reminder sheet on how to link a phone to a CPOMS account.</a:t>
            </a:r>
          </a:p>
          <a:p>
            <a:pPr marL="742950" lvl="0" indent="-742950" algn="l" rtl="0">
              <a:lnSpc>
                <a:spcPct val="100000"/>
              </a:lnSpc>
              <a:spcBef>
                <a:spcPts val="1496"/>
              </a:spcBef>
              <a:spcAft>
                <a:spcPts val="0"/>
              </a:spcAft>
              <a:buSzPts val="4000"/>
              <a:buFont typeface="+mj-lt"/>
              <a:buAutoNum type="arabicPeriod"/>
            </a:pPr>
            <a:r>
              <a:rPr lang="en-US" sz="3400" dirty="0">
                <a:latin typeface="Arial"/>
                <a:ea typeface="Arial"/>
                <a:cs typeface="Arial"/>
                <a:sym typeface="Arial"/>
              </a:rPr>
              <a:t>Don’t forget that we are monitoring all staff laptops (as well as pupils) 24/7!</a:t>
            </a:r>
          </a:p>
          <a:p>
            <a:pPr marL="742950" lvl="0" indent="-742950" algn="l" rtl="0">
              <a:lnSpc>
                <a:spcPct val="100000"/>
              </a:lnSpc>
              <a:spcBef>
                <a:spcPts val="1496"/>
              </a:spcBef>
              <a:spcAft>
                <a:spcPts val="0"/>
              </a:spcAft>
              <a:buSzPts val="4000"/>
              <a:buFont typeface="+mj-lt"/>
              <a:buAutoNum type="arabicPeriod"/>
            </a:pPr>
            <a:r>
              <a:rPr lang="en-US" sz="3400" dirty="0">
                <a:latin typeface="Arial"/>
                <a:ea typeface="Arial"/>
                <a:cs typeface="Arial"/>
                <a:sym typeface="Arial"/>
              </a:rPr>
              <a:t>Please remember that all visitors to Claremont must sign in at one of the school receptions and be badged. We have a new system at each reception which includes photo ID. Anyone not properly badged and not picking up a child, must be challenged. </a:t>
            </a:r>
          </a:p>
          <a:p>
            <a:pPr marL="742950" lvl="0" indent="-742950" algn="l" rtl="0">
              <a:lnSpc>
                <a:spcPct val="100000"/>
              </a:lnSpc>
              <a:spcBef>
                <a:spcPts val="1496"/>
              </a:spcBef>
              <a:spcAft>
                <a:spcPts val="0"/>
              </a:spcAft>
              <a:buSzPts val="4000"/>
              <a:buFont typeface="+mj-lt"/>
              <a:buAutoNum type="arabicPeriod"/>
            </a:pPr>
            <a:r>
              <a:rPr lang="en-US" sz="3400" dirty="0">
                <a:latin typeface="Arial"/>
                <a:ea typeface="Arial"/>
                <a:cs typeface="Arial"/>
                <a:sym typeface="Arial"/>
              </a:rPr>
              <a:t>If you have a visiting speaker who will be talking to pupils, please follow the visiting speaker policy.</a:t>
            </a:r>
            <a:endParaRPr sz="3400" dirty="0">
              <a:latin typeface="Arial"/>
              <a:ea typeface="Arial"/>
              <a:cs typeface="Arial"/>
              <a:sym typeface="Arial"/>
            </a:endParaRPr>
          </a:p>
          <a:p>
            <a:pPr marL="0" lvl="0" indent="0" algn="l" rtl="0">
              <a:lnSpc>
                <a:spcPct val="100000"/>
              </a:lnSpc>
              <a:spcBef>
                <a:spcPts val="1496"/>
              </a:spcBef>
              <a:spcAft>
                <a:spcPts val="0"/>
              </a:spcAft>
              <a:buNone/>
            </a:pPr>
            <a:endParaRPr sz="3400" dirty="0">
              <a:latin typeface="Arial"/>
              <a:ea typeface="Arial"/>
              <a:cs typeface="Arial"/>
              <a:sym typeface="Arial"/>
            </a:endParaRPr>
          </a:p>
          <a:p>
            <a:pPr marL="0" lvl="0" indent="0" algn="l" rtl="0">
              <a:lnSpc>
                <a:spcPct val="100000"/>
              </a:lnSpc>
              <a:spcBef>
                <a:spcPts val="1496"/>
              </a:spcBef>
              <a:spcAft>
                <a:spcPts val="0"/>
              </a:spcAft>
              <a:buNone/>
            </a:pPr>
            <a:endParaRPr sz="40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9A5-55E3-4F14-88A4-1473CB1B9056}"/>
              </a:ext>
            </a:extLst>
          </p:cNvPr>
          <p:cNvSpPr>
            <a:spLocks noGrp="1"/>
          </p:cNvSpPr>
          <p:nvPr>
            <p:ph type="title"/>
          </p:nvPr>
        </p:nvSpPr>
        <p:spPr/>
        <p:txBody>
          <a:bodyPr/>
          <a:lstStyle/>
          <a:p>
            <a:r>
              <a:rPr lang="en-GB" b="1" dirty="0"/>
              <a:t>Agenda</a:t>
            </a:r>
          </a:p>
        </p:txBody>
      </p:sp>
      <p:sp>
        <p:nvSpPr>
          <p:cNvPr id="3" name="Text Placeholder 2">
            <a:extLst>
              <a:ext uri="{FF2B5EF4-FFF2-40B4-BE49-F238E27FC236}">
                <a16:creationId xmlns:a16="http://schemas.microsoft.com/office/drawing/2014/main" id="{0E071291-D2A8-4DA8-9479-B426AD2169E1}"/>
              </a:ext>
            </a:extLst>
          </p:cNvPr>
          <p:cNvSpPr>
            <a:spLocks noGrp="1"/>
          </p:cNvSpPr>
          <p:nvPr>
            <p:ph type="body" idx="1"/>
          </p:nvPr>
        </p:nvSpPr>
        <p:spPr/>
        <p:txBody>
          <a:bodyPr>
            <a:normAutofit fontScale="92500" lnSpcReduction="20000"/>
          </a:bodyPr>
          <a:lstStyle/>
          <a:p>
            <a:pPr marL="857250" indent="-742950">
              <a:buFont typeface="+mj-lt"/>
              <a:buAutoNum type="arabicPeriod"/>
            </a:pPr>
            <a:r>
              <a:rPr lang="en-GB" dirty="0"/>
              <a:t>KCSIE Sept 24 – changes and updates</a:t>
            </a:r>
          </a:p>
          <a:p>
            <a:pPr marL="857250" indent="-742950">
              <a:buFont typeface="+mj-lt"/>
              <a:buAutoNum type="arabicPeriod"/>
            </a:pPr>
            <a:r>
              <a:rPr lang="en-GB" dirty="0"/>
              <a:t>Filtering and monitoring changes</a:t>
            </a:r>
            <a:endParaRPr lang="en-GB" b="1" dirty="0"/>
          </a:p>
          <a:p>
            <a:pPr marL="857250" indent="-742950">
              <a:buFont typeface="+mj-lt"/>
              <a:buAutoNum type="arabicPeriod"/>
            </a:pPr>
            <a:r>
              <a:rPr lang="en-GB" dirty="0"/>
              <a:t>Safeguarding – signs of abuse </a:t>
            </a:r>
          </a:p>
          <a:p>
            <a:pPr marL="857250" indent="-742950">
              <a:buFont typeface="+mj-lt"/>
              <a:buAutoNum type="arabicPeriod"/>
            </a:pPr>
            <a:r>
              <a:rPr lang="en-GB" dirty="0"/>
              <a:t>Pupil supervision</a:t>
            </a:r>
          </a:p>
          <a:p>
            <a:pPr marL="857250" indent="-742950">
              <a:buFont typeface="+mj-lt"/>
              <a:buAutoNum type="arabicPeriod"/>
            </a:pPr>
            <a:r>
              <a:rPr lang="en-GB" dirty="0"/>
              <a:t>Managing disclosures</a:t>
            </a:r>
          </a:p>
          <a:p>
            <a:pPr marL="857250" indent="-742950">
              <a:buFont typeface="+mj-lt"/>
              <a:buAutoNum type="arabicPeriod"/>
            </a:pPr>
            <a:r>
              <a:rPr lang="en-GB" dirty="0"/>
              <a:t>Low level concerns and staff code of conduct</a:t>
            </a:r>
          </a:p>
          <a:p>
            <a:pPr marL="857250" indent="-742950">
              <a:buFont typeface="+mj-lt"/>
              <a:buAutoNum type="arabicPeriod"/>
            </a:pPr>
            <a:r>
              <a:rPr lang="en-GB" dirty="0"/>
              <a:t>Visitors and visiting speakers</a:t>
            </a:r>
          </a:p>
          <a:p>
            <a:pPr marL="857250" indent="-742950">
              <a:buFont typeface="+mj-lt"/>
              <a:buAutoNum type="arabicPeriod"/>
            </a:pPr>
            <a:r>
              <a:rPr lang="en-GB" dirty="0"/>
              <a:t>Minority groups and protected characteristics</a:t>
            </a:r>
          </a:p>
          <a:p>
            <a:pPr marL="857250" indent="-742950">
              <a:buFont typeface="+mj-lt"/>
              <a:buAutoNum type="arabicPeriod"/>
            </a:pPr>
            <a:r>
              <a:rPr lang="en-GB" dirty="0"/>
              <a:t>Signing in and badging on site</a:t>
            </a:r>
          </a:p>
          <a:p>
            <a:pPr marL="857250" indent="-742950">
              <a:buFont typeface="+mj-lt"/>
              <a:buAutoNum type="arabicPeriod"/>
            </a:pPr>
            <a:r>
              <a:rPr lang="en-GB" dirty="0"/>
              <a:t>Policy updates (SS behaviour, rewards and sanctions in particular) </a:t>
            </a:r>
          </a:p>
        </p:txBody>
      </p:sp>
      <p:pic>
        <p:nvPicPr>
          <p:cNvPr id="4" name="Picture 8" descr="Safeguarding practice - The Advocacy Project">
            <a:extLst>
              <a:ext uri="{FF2B5EF4-FFF2-40B4-BE49-F238E27FC236}">
                <a16:creationId xmlns:a16="http://schemas.microsoft.com/office/drawing/2014/main" id="{E0393872-2D15-46FB-AD91-5B8C89BAE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9355" y="54816"/>
            <a:ext cx="7618645" cy="507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1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2"/>
          <p:cNvPicPr preferRelativeResize="0"/>
          <p:nvPr/>
        </p:nvPicPr>
        <p:blipFill rotWithShape="1">
          <a:blip r:embed="rId3">
            <a:alphaModFix/>
          </a:blip>
          <a:srcRect/>
          <a:stretch/>
        </p:blipFill>
        <p:spPr>
          <a:xfrm>
            <a:off x="176530" y="368300"/>
            <a:ext cx="7035380" cy="1932940"/>
          </a:xfrm>
          <a:prstGeom prst="rect">
            <a:avLst/>
          </a:prstGeom>
          <a:noFill/>
          <a:ln>
            <a:noFill/>
          </a:ln>
        </p:spPr>
      </p:pic>
      <p:sp>
        <p:nvSpPr>
          <p:cNvPr id="201" name="Google Shape;201;p32">
            <a:hlinkClick r:id="rId4"/>
          </p:cNvPr>
          <p:cNvSpPr txBox="1"/>
          <p:nvPr/>
        </p:nvSpPr>
        <p:spPr>
          <a:xfrm>
            <a:off x="1813560" y="9055784"/>
            <a:ext cx="1240536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2554"/>
                </a:solidFill>
                <a:latin typeface="Arial"/>
                <a:ea typeface="Arial"/>
                <a:cs typeface="Arial"/>
                <a:sym typeface="Arial"/>
              </a:rPr>
              <a:t>Claremont Drive, Esher, Surrey, KT10 9LY  |  www.claremontfancourt.co.uk  |  01372 467841  |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2" name="Google Shape;202;p32">
            <a:hlinkClick r:id="rId5"/>
          </p:cNvPr>
          <p:cNvPicPr preferRelativeResize="0"/>
          <p:nvPr/>
        </p:nvPicPr>
        <p:blipFill rotWithShape="1">
          <a:blip r:embed="rId6">
            <a:alphaModFix/>
          </a:blip>
          <a:srcRect/>
          <a:stretch/>
        </p:blipFill>
        <p:spPr>
          <a:xfrm>
            <a:off x="13137219" y="9045533"/>
            <a:ext cx="424853" cy="424853"/>
          </a:xfrm>
          <a:prstGeom prst="rect">
            <a:avLst/>
          </a:prstGeom>
          <a:noFill/>
          <a:ln>
            <a:noFill/>
          </a:ln>
        </p:spPr>
      </p:pic>
      <p:pic>
        <p:nvPicPr>
          <p:cNvPr id="203" name="Google Shape;203;p32">
            <a:hlinkClick r:id="rId7"/>
          </p:cNvPr>
          <p:cNvPicPr preferRelativeResize="0"/>
          <p:nvPr/>
        </p:nvPicPr>
        <p:blipFill rotWithShape="1">
          <a:blip r:embed="rId8">
            <a:alphaModFix/>
          </a:blip>
          <a:srcRect/>
          <a:stretch/>
        </p:blipFill>
        <p:spPr>
          <a:xfrm>
            <a:off x="12635370" y="9045533"/>
            <a:ext cx="424853" cy="424853"/>
          </a:xfrm>
          <a:prstGeom prst="rect">
            <a:avLst/>
          </a:prstGeom>
          <a:noFill/>
          <a:ln>
            <a:noFill/>
          </a:ln>
        </p:spPr>
      </p:pic>
      <p:pic>
        <p:nvPicPr>
          <p:cNvPr id="204" name="Google Shape;204;p32">
            <a:hlinkClick r:id="rId9"/>
          </p:cNvPr>
          <p:cNvPicPr preferRelativeResize="0"/>
          <p:nvPr/>
        </p:nvPicPr>
        <p:blipFill rotWithShape="1">
          <a:blip r:embed="rId10">
            <a:alphaModFix/>
          </a:blip>
          <a:srcRect/>
          <a:stretch/>
        </p:blipFill>
        <p:spPr>
          <a:xfrm>
            <a:off x="13639067" y="9045533"/>
            <a:ext cx="424853" cy="424853"/>
          </a:xfrm>
          <a:prstGeom prst="rect">
            <a:avLst/>
          </a:prstGeom>
          <a:noFill/>
          <a:ln>
            <a:noFill/>
          </a:ln>
        </p:spPr>
      </p:pic>
      <p:sp>
        <p:nvSpPr>
          <p:cNvPr id="205" name="Google Shape;205;p32"/>
          <p:cNvSpPr txBox="1">
            <a:spLocks noGrp="1"/>
          </p:cNvSpPr>
          <p:nvPr>
            <p:ph type="ctrTitle"/>
          </p:nvPr>
        </p:nvSpPr>
        <p:spPr>
          <a:xfrm>
            <a:off x="2286000" y="1679128"/>
            <a:ext cx="13716000" cy="35721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t>Thank you</a:t>
            </a:r>
            <a:endParaRPr dirty="0"/>
          </a:p>
        </p:txBody>
      </p:sp>
      <p:sp>
        <p:nvSpPr>
          <p:cNvPr id="206" name="Google Shape;206;p32"/>
          <p:cNvSpPr txBox="1">
            <a:spLocks noGrp="1"/>
          </p:cNvSpPr>
          <p:nvPr>
            <p:ph type="subTitle" idx="1"/>
          </p:nvPr>
        </p:nvSpPr>
        <p:spPr>
          <a:xfrm>
            <a:off x="2286000" y="5388883"/>
            <a:ext cx="13716000" cy="2477100"/>
          </a:xfrm>
          <a:prstGeom prst="rect">
            <a:avLst/>
          </a:prstGeom>
        </p:spPr>
        <p:txBody>
          <a:bodyPr spcFirstLastPara="1" wrap="square" lIns="91425" tIns="45700" rIns="91425" bIns="45700" anchor="t" anchorCtr="0">
            <a:normAutofit/>
          </a:bodyPr>
          <a:lstStyle/>
          <a:p>
            <a:pPr marL="0" lvl="0" indent="0" algn="ctr" rtl="0">
              <a:spcBef>
                <a:spcPts val="1496"/>
              </a:spcBef>
              <a:spcAft>
                <a:spcPts val="0"/>
              </a:spcAft>
              <a:buNone/>
            </a:pPr>
            <a:r>
              <a:rPr lang="en-US"/>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61C0-4C54-485C-B9E9-9FC41868B583}"/>
              </a:ext>
            </a:extLst>
          </p:cNvPr>
          <p:cNvSpPr>
            <a:spLocks noGrp="1"/>
          </p:cNvSpPr>
          <p:nvPr>
            <p:ph type="title"/>
          </p:nvPr>
        </p:nvSpPr>
        <p:spPr/>
        <p:txBody>
          <a:bodyPr>
            <a:normAutofit fontScale="90000"/>
          </a:bodyPr>
          <a:lstStyle/>
          <a:p>
            <a:br>
              <a:rPr lang="en-GB" dirty="0"/>
            </a:br>
            <a:r>
              <a:rPr lang="en-GB" b="1" dirty="0"/>
              <a:t>KCSIE Sept 24 – changes and updates</a:t>
            </a:r>
            <a:br>
              <a:rPr lang="en-GB" dirty="0"/>
            </a:br>
            <a:endParaRPr lang="en-GB" dirty="0"/>
          </a:p>
        </p:txBody>
      </p:sp>
      <p:sp>
        <p:nvSpPr>
          <p:cNvPr id="3" name="Text Placeholder 2">
            <a:extLst>
              <a:ext uri="{FF2B5EF4-FFF2-40B4-BE49-F238E27FC236}">
                <a16:creationId xmlns:a16="http://schemas.microsoft.com/office/drawing/2014/main" id="{6E6E2173-C316-49AD-9905-079E91F4FF93}"/>
              </a:ext>
            </a:extLst>
          </p:cNvPr>
          <p:cNvSpPr>
            <a:spLocks noGrp="1"/>
          </p:cNvSpPr>
          <p:nvPr>
            <p:ph type="body" idx="1"/>
          </p:nvPr>
        </p:nvSpPr>
        <p:spPr>
          <a:xfrm>
            <a:off x="273050" y="2529380"/>
            <a:ext cx="10513299" cy="6509884"/>
          </a:xfrm>
        </p:spPr>
        <p:txBody>
          <a:bodyPr>
            <a:normAutofit lnSpcReduction="10000"/>
          </a:bodyPr>
          <a:lstStyle/>
          <a:p>
            <a:r>
              <a:rPr lang="en-GB" dirty="0"/>
              <a:t>Keeping Children Safe in Education 2024 does not contain major systemic changes – these have been deferred to next year and the Government began a call for evidence on safeguarding in schools and colleges which closed on 20th June 2024. </a:t>
            </a:r>
          </a:p>
          <a:p>
            <a:r>
              <a:rPr lang="en-GB" dirty="0"/>
              <a:t>Ministers decided this year’s guidance should contain only “technical changes … with a view to providing a more substantively updated document, encompassing wider changes, to be delivered in 2025”.</a:t>
            </a:r>
          </a:p>
        </p:txBody>
      </p:sp>
      <p:sp>
        <p:nvSpPr>
          <p:cNvPr id="4" name="AutoShape 2" descr="NetSupport - What's new in KCSIE 2024?">
            <a:extLst>
              <a:ext uri="{FF2B5EF4-FFF2-40B4-BE49-F238E27FC236}">
                <a16:creationId xmlns:a16="http://schemas.microsoft.com/office/drawing/2014/main" id="{C839F601-6BB9-4232-841E-5C14E1D24F31}"/>
              </a:ext>
            </a:extLst>
          </p:cNvPr>
          <p:cNvSpPr>
            <a:spLocks noChangeAspect="1" noChangeArrowheads="1"/>
          </p:cNvSpPr>
          <p:nvPr/>
        </p:nvSpPr>
        <p:spPr bwMode="auto">
          <a:xfrm>
            <a:off x="8991600" y="4976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Statutory Guidance | LGFL">
            <a:extLst>
              <a:ext uri="{FF2B5EF4-FFF2-40B4-BE49-F238E27FC236}">
                <a16:creationId xmlns:a16="http://schemas.microsoft.com/office/drawing/2014/main" id="{DF65568B-B9E9-4FF4-AA51-FAB41637E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3880" y="2482200"/>
            <a:ext cx="7247694"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4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44B6-B1AF-42FB-9963-0EE3162E3D4F}"/>
              </a:ext>
            </a:extLst>
          </p:cNvPr>
          <p:cNvSpPr>
            <a:spLocks noGrp="1"/>
          </p:cNvSpPr>
          <p:nvPr>
            <p:ph type="title"/>
          </p:nvPr>
        </p:nvSpPr>
        <p:spPr/>
        <p:txBody>
          <a:bodyPr/>
          <a:lstStyle/>
          <a:p>
            <a:r>
              <a:rPr lang="en-GB" b="1" dirty="0"/>
              <a:t>Reminder of recent KCSIE changes</a:t>
            </a:r>
          </a:p>
        </p:txBody>
      </p:sp>
      <p:sp>
        <p:nvSpPr>
          <p:cNvPr id="3" name="Text Placeholder 2">
            <a:extLst>
              <a:ext uri="{FF2B5EF4-FFF2-40B4-BE49-F238E27FC236}">
                <a16:creationId xmlns:a16="http://schemas.microsoft.com/office/drawing/2014/main" id="{264CEDE6-3202-4C7B-966E-1399D4771B66}"/>
              </a:ext>
            </a:extLst>
          </p:cNvPr>
          <p:cNvSpPr>
            <a:spLocks noGrp="1"/>
          </p:cNvSpPr>
          <p:nvPr>
            <p:ph type="body" idx="1"/>
          </p:nvPr>
        </p:nvSpPr>
        <p:spPr/>
        <p:txBody>
          <a:bodyPr/>
          <a:lstStyle/>
          <a:p>
            <a:pPr marL="114300" indent="0" algn="l">
              <a:buNone/>
            </a:pPr>
            <a:r>
              <a:rPr lang="en-GB" b="1" i="0" dirty="0">
                <a:solidFill>
                  <a:srgbClr val="000000"/>
                </a:solidFill>
                <a:effectLst/>
                <a:latin typeface="NSPCC-Semibold"/>
              </a:rPr>
              <a:t>Updates made to KCSIE 2022 included:</a:t>
            </a:r>
            <a:endParaRPr lang="en-GB" b="0" i="0" dirty="0">
              <a:solidFill>
                <a:srgbClr val="525455"/>
              </a:solidFill>
              <a:effectLst/>
              <a:latin typeface="NSPCC-Regular"/>
            </a:endParaRPr>
          </a:p>
          <a:p>
            <a:pPr algn="l">
              <a:buFont typeface="Arial" panose="020B0604020202020204" pitchFamily="34" charset="0"/>
              <a:buChar char="•"/>
            </a:pPr>
            <a:r>
              <a:rPr lang="en-GB" b="0" i="0" dirty="0">
                <a:solidFill>
                  <a:schemeClr val="tx1"/>
                </a:solidFill>
                <a:effectLst/>
                <a:latin typeface="NSPCC-Regular"/>
              </a:rPr>
              <a:t>incorporating the DfE’s advice on </a:t>
            </a:r>
            <a:r>
              <a:rPr lang="en-GB" b="0" i="0" u="sng" dirty="0">
                <a:solidFill>
                  <a:schemeClr val="tx1"/>
                </a:solidFill>
                <a:effectLst/>
                <a:latin typeface="NSPCC-Regular"/>
              </a:rPr>
              <a:t>sexual violence and sexual harassment</a:t>
            </a:r>
            <a:r>
              <a:rPr lang="en-GB" b="0" i="0" dirty="0">
                <a:solidFill>
                  <a:schemeClr val="tx1"/>
                </a:solidFill>
                <a:effectLst/>
                <a:latin typeface="NSPCC-Regular"/>
              </a:rPr>
              <a:t> between children in schools and colleges</a:t>
            </a:r>
          </a:p>
          <a:p>
            <a:pPr algn="l">
              <a:buFont typeface="Arial" panose="020B0604020202020204" pitchFamily="34" charset="0"/>
              <a:buChar char="•"/>
            </a:pPr>
            <a:r>
              <a:rPr lang="en-GB" b="0" i="0" dirty="0">
                <a:solidFill>
                  <a:schemeClr val="tx1"/>
                </a:solidFill>
                <a:effectLst/>
                <a:latin typeface="NSPCC-Regular"/>
              </a:rPr>
              <a:t>setting out the </a:t>
            </a:r>
            <a:r>
              <a:rPr lang="en-GB" b="0" i="0" u="sng" dirty="0">
                <a:solidFill>
                  <a:schemeClr val="tx1"/>
                </a:solidFill>
                <a:effectLst/>
                <a:latin typeface="NSPCC-Regular"/>
              </a:rPr>
              <a:t>safeguarding implications for schools of human rights and equality legislation</a:t>
            </a:r>
          </a:p>
          <a:p>
            <a:pPr algn="l">
              <a:buFont typeface="Arial" panose="020B0604020202020204" pitchFamily="34" charset="0"/>
              <a:buChar char="•"/>
            </a:pPr>
            <a:r>
              <a:rPr lang="en-GB" b="0" i="0" dirty="0">
                <a:solidFill>
                  <a:schemeClr val="tx1"/>
                </a:solidFill>
                <a:effectLst/>
                <a:latin typeface="NSPCC-Regular"/>
              </a:rPr>
              <a:t>providing more information on managing </a:t>
            </a:r>
            <a:r>
              <a:rPr lang="en-GB" b="0" i="0" u="sng" dirty="0">
                <a:solidFill>
                  <a:schemeClr val="tx1"/>
                </a:solidFill>
                <a:effectLst/>
                <a:latin typeface="NSPCC-Regular"/>
              </a:rPr>
              <a:t>low level concerns</a:t>
            </a:r>
          </a:p>
          <a:p>
            <a:pPr algn="l">
              <a:buFont typeface="Arial" panose="020B0604020202020204" pitchFamily="34" charset="0"/>
              <a:buChar char="•"/>
            </a:pPr>
            <a:r>
              <a:rPr lang="en-GB" b="0" i="0" dirty="0">
                <a:solidFill>
                  <a:schemeClr val="tx1"/>
                </a:solidFill>
                <a:effectLst/>
                <a:latin typeface="NSPCC-Regular"/>
              </a:rPr>
              <a:t>reinforcing the importance of </a:t>
            </a:r>
            <a:r>
              <a:rPr lang="en-GB" b="0" i="0" u="sng" dirty="0">
                <a:solidFill>
                  <a:schemeClr val="tx1"/>
                </a:solidFill>
                <a:effectLst/>
                <a:latin typeface="NSPCC-Regular"/>
              </a:rPr>
              <a:t>talking to parents about children’s access to online sites when away from school</a:t>
            </a:r>
            <a:r>
              <a:rPr lang="en-GB" b="0" i="0" dirty="0">
                <a:solidFill>
                  <a:schemeClr val="tx1"/>
                </a:solidFill>
                <a:effectLst/>
                <a:latin typeface="NSPCC-Regular"/>
              </a:rPr>
              <a:t>.</a:t>
            </a:r>
          </a:p>
          <a:p>
            <a:endParaRPr lang="en-GB" dirty="0"/>
          </a:p>
        </p:txBody>
      </p:sp>
    </p:spTree>
    <p:extLst>
      <p:ext uri="{BB962C8B-B14F-4D97-AF65-F5344CB8AC3E}">
        <p14:creationId xmlns:p14="http://schemas.microsoft.com/office/powerpoint/2010/main" val="165409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5881-739C-4E6B-A65F-3448A23A8009}"/>
              </a:ext>
            </a:extLst>
          </p:cNvPr>
          <p:cNvSpPr>
            <a:spLocks noGrp="1"/>
          </p:cNvSpPr>
          <p:nvPr>
            <p:ph type="title"/>
          </p:nvPr>
        </p:nvSpPr>
        <p:spPr/>
        <p:txBody>
          <a:bodyPr/>
          <a:lstStyle/>
          <a:p>
            <a:r>
              <a:rPr lang="en-GB" b="1" dirty="0"/>
              <a:t>Reminder of recent KCSIE changes</a:t>
            </a:r>
            <a:endParaRPr lang="en-GB" dirty="0"/>
          </a:p>
        </p:txBody>
      </p:sp>
      <p:sp>
        <p:nvSpPr>
          <p:cNvPr id="3" name="Text Placeholder 2">
            <a:extLst>
              <a:ext uri="{FF2B5EF4-FFF2-40B4-BE49-F238E27FC236}">
                <a16:creationId xmlns:a16="http://schemas.microsoft.com/office/drawing/2014/main" id="{63F4D65C-1082-4175-B279-E818B9283514}"/>
              </a:ext>
            </a:extLst>
          </p:cNvPr>
          <p:cNvSpPr>
            <a:spLocks noGrp="1"/>
          </p:cNvSpPr>
          <p:nvPr>
            <p:ph type="body" idx="1"/>
          </p:nvPr>
        </p:nvSpPr>
        <p:spPr/>
        <p:txBody>
          <a:bodyPr>
            <a:normAutofit lnSpcReduction="10000"/>
          </a:bodyPr>
          <a:lstStyle/>
          <a:p>
            <a:pPr marL="114300" indent="0" algn="l">
              <a:buNone/>
            </a:pPr>
            <a:r>
              <a:rPr lang="en-GB" b="1" i="0" dirty="0">
                <a:solidFill>
                  <a:srgbClr val="000000"/>
                </a:solidFill>
                <a:effectLst/>
                <a:latin typeface="NSPCC-Semibold"/>
              </a:rPr>
              <a:t>Updates made to KCSIE 2023 included:</a:t>
            </a:r>
            <a:endParaRPr lang="en-GB" b="0" i="0" dirty="0">
              <a:solidFill>
                <a:srgbClr val="525455"/>
              </a:solidFill>
              <a:effectLst/>
              <a:latin typeface="NSPCC-Regular"/>
            </a:endParaRPr>
          </a:p>
          <a:p>
            <a:pPr algn="l">
              <a:buFont typeface="Arial" panose="020B0604020202020204" pitchFamily="34" charset="0"/>
              <a:buChar char="•"/>
            </a:pPr>
            <a:r>
              <a:rPr lang="en-GB" b="0" i="0" dirty="0">
                <a:solidFill>
                  <a:schemeClr val="tx1"/>
                </a:solidFill>
                <a:effectLst/>
                <a:latin typeface="NSPCC-Regular"/>
              </a:rPr>
              <a:t>clarification around the </a:t>
            </a:r>
            <a:r>
              <a:rPr lang="en-GB" b="0" i="0" u="sng" dirty="0">
                <a:solidFill>
                  <a:schemeClr val="tx1"/>
                </a:solidFill>
                <a:effectLst/>
                <a:latin typeface="NSPCC-Regular"/>
              </a:rPr>
              <a:t>roles and responsibilities of education staff in relation to filtering and monitoring</a:t>
            </a:r>
          </a:p>
          <a:p>
            <a:pPr algn="l">
              <a:buFont typeface="Arial" panose="020B0604020202020204" pitchFamily="34" charset="0"/>
              <a:buChar char="•"/>
            </a:pPr>
            <a:r>
              <a:rPr lang="en-GB" b="0" i="0" dirty="0">
                <a:solidFill>
                  <a:schemeClr val="tx1"/>
                </a:solidFill>
                <a:effectLst/>
                <a:latin typeface="NSPCC-Regular"/>
              </a:rPr>
              <a:t>clarification that being absent, as well as missing, from education can be warning sign of a range of safeguarding concerns, including sexual abuse, sexual exploitation or child criminal exploitation</a:t>
            </a:r>
          </a:p>
          <a:p>
            <a:pPr algn="l">
              <a:buFont typeface="Arial" panose="020B0604020202020204" pitchFamily="34" charset="0"/>
              <a:buChar char="•"/>
            </a:pPr>
            <a:r>
              <a:rPr lang="en-GB" b="0" i="0" dirty="0">
                <a:solidFill>
                  <a:schemeClr val="tx1"/>
                </a:solidFill>
                <a:effectLst/>
                <a:latin typeface="NSPCC-Regular"/>
              </a:rPr>
              <a:t>additional information on </a:t>
            </a:r>
            <a:r>
              <a:rPr lang="en-GB" b="0" i="0" u="sng" dirty="0">
                <a:solidFill>
                  <a:schemeClr val="tx1"/>
                </a:solidFill>
                <a:effectLst/>
                <a:latin typeface="NSPCC-Regular"/>
              </a:rPr>
              <a:t>online pre-recruitment checks for shortlisted candidates</a:t>
            </a:r>
          </a:p>
          <a:p>
            <a:pPr algn="l">
              <a:buFont typeface="Arial" panose="020B0604020202020204" pitchFamily="34" charset="0"/>
              <a:buChar char="•"/>
            </a:pPr>
            <a:r>
              <a:rPr lang="en-GB" b="0" i="0" dirty="0">
                <a:solidFill>
                  <a:schemeClr val="tx1"/>
                </a:solidFill>
                <a:effectLst/>
                <a:latin typeface="NSPCC-Regular"/>
              </a:rPr>
              <a:t>information on </a:t>
            </a:r>
            <a:r>
              <a:rPr lang="en-GB" b="0" i="0" u="sng" dirty="0">
                <a:solidFill>
                  <a:schemeClr val="tx1"/>
                </a:solidFill>
                <a:effectLst/>
                <a:latin typeface="NSPCC-Regular"/>
              </a:rPr>
              <a:t>responding to allegations related to organisations or individuals using school premises</a:t>
            </a:r>
            <a:r>
              <a:rPr lang="en-GB" b="0" i="0" dirty="0">
                <a:solidFill>
                  <a:schemeClr val="tx1"/>
                </a:solidFill>
                <a:effectLst/>
                <a:latin typeface="NSPCC-Regular"/>
              </a:rPr>
              <a:t>.</a:t>
            </a:r>
          </a:p>
          <a:p>
            <a:endParaRPr lang="en-GB" dirty="0"/>
          </a:p>
        </p:txBody>
      </p:sp>
    </p:spTree>
    <p:extLst>
      <p:ext uri="{BB962C8B-B14F-4D97-AF65-F5344CB8AC3E}">
        <p14:creationId xmlns:p14="http://schemas.microsoft.com/office/powerpoint/2010/main" val="407718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5148-89E2-4311-97AD-7DE0A2FCFF19}"/>
              </a:ext>
            </a:extLst>
          </p:cNvPr>
          <p:cNvSpPr>
            <a:spLocks noGrp="1"/>
          </p:cNvSpPr>
          <p:nvPr>
            <p:ph type="title"/>
          </p:nvPr>
        </p:nvSpPr>
        <p:spPr/>
        <p:txBody>
          <a:bodyPr>
            <a:noAutofit/>
          </a:bodyPr>
          <a:lstStyle/>
          <a:p>
            <a:r>
              <a:rPr lang="en-GB" sz="4800" b="1" dirty="0"/>
              <a:t>Changes for September 2024</a:t>
            </a:r>
          </a:p>
        </p:txBody>
      </p:sp>
      <p:sp>
        <p:nvSpPr>
          <p:cNvPr id="3" name="Text Placeholder 2">
            <a:extLst>
              <a:ext uri="{FF2B5EF4-FFF2-40B4-BE49-F238E27FC236}">
                <a16:creationId xmlns:a16="http://schemas.microsoft.com/office/drawing/2014/main" id="{C7DC9521-1613-4293-8BCB-B3C398D1B479}"/>
              </a:ext>
            </a:extLst>
          </p:cNvPr>
          <p:cNvSpPr>
            <a:spLocks noGrp="1"/>
          </p:cNvSpPr>
          <p:nvPr>
            <p:ph type="body" idx="1"/>
          </p:nvPr>
        </p:nvSpPr>
        <p:spPr/>
        <p:txBody>
          <a:bodyPr>
            <a:normAutofit fontScale="92500" lnSpcReduction="20000"/>
          </a:bodyPr>
          <a:lstStyle/>
          <a:p>
            <a:pPr marL="114300" indent="0" algn="l">
              <a:buNone/>
            </a:pPr>
            <a:r>
              <a:rPr lang="en-GB" sz="4400" b="0" i="0" dirty="0">
                <a:solidFill>
                  <a:schemeClr val="tx1"/>
                </a:solidFill>
                <a:effectLst/>
                <a:latin typeface="__modernEra_c3fd28"/>
              </a:rPr>
              <a:t>In line with the Working </a:t>
            </a:r>
            <a:r>
              <a:rPr lang="en-GB" sz="4400" dirty="0">
                <a:solidFill>
                  <a:schemeClr val="tx1"/>
                </a:solidFill>
                <a:latin typeface="__modernEra_c3fd28"/>
              </a:rPr>
              <a:t>T</a:t>
            </a:r>
            <a:r>
              <a:rPr lang="en-GB" sz="4400" b="0" i="0" dirty="0">
                <a:solidFill>
                  <a:schemeClr val="tx1"/>
                </a:solidFill>
                <a:effectLst/>
                <a:latin typeface="__modernEra_c3fd28"/>
              </a:rPr>
              <a:t>ogether to Safeguard children 2023 guidance. Safeguarding and promoting the welfare of children is now defined as…</a:t>
            </a:r>
          </a:p>
          <a:p>
            <a:pPr marL="114300" indent="0" algn="l">
              <a:buNone/>
            </a:pPr>
            <a:endParaRPr lang="en-GB" b="0" i="0" dirty="0">
              <a:solidFill>
                <a:schemeClr val="tx1"/>
              </a:solidFill>
              <a:effectLst/>
              <a:latin typeface="__modernEra_c3fd28"/>
            </a:endParaRPr>
          </a:p>
          <a:p>
            <a:pPr algn="l">
              <a:buFont typeface="Arial" panose="020B0604020202020204" pitchFamily="34" charset="0"/>
              <a:buChar char="•"/>
            </a:pPr>
            <a:r>
              <a:rPr lang="en-GB" b="0" i="0" dirty="0">
                <a:solidFill>
                  <a:schemeClr val="tx1"/>
                </a:solidFill>
                <a:effectLst/>
                <a:latin typeface="__modernEra_c3fd28"/>
              </a:rPr>
              <a:t>Providing help and support to meet the needs of children as soon as problems emerge (this bullet point is new)</a:t>
            </a:r>
          </a:p>
          <a:p>
            <a:pPr algn="l">
              <a:buFont typeface="Arial" panose="020B0604020202020204" pitchFamily="34" charset="0"/>
              <a:buChar char="•"/>
            </a:pPr>
            <a:r>
              <a:rPr lang="en-GB" b="0" i="0" dirty="0">
                <a:solidFill>
                  <a:schemeClr val="tx1"/>
                </a:solidFill>
                <a:effectLst/>
                <a:latin typeface="__modernEra_c3fd28"/>
              </a:rPr>
              <a:t>Protecting children from maltreatment, </a:t>
            </a:r>
            <a:r>
              <a:rPr lang="en-GB" b="1" i="0" dirty="0">
                <a:solidFill>
                  <a:schemeClr val="tx1"/>
                </a:solidFill>
                <a:effectLst/>
                <a:latin typeface="__modernEra_c3fd28"/>
              </a:rPr>
              <a:t>whether that is within or outside the home, including online </a:t>
            </a:r>
            <a:r>
              <a:rPr lang="en-GB" b="0" i="0" dirty="0">
                <a:solidFill>
                  <a:schemeClr val="tx1"/>
                </a:solidFill>
                <a:effectLst/>
                <a:latin typeface="__modernEra_c3fd28"/>
              </a:rPr>
              <a:t>(</a:t>
            </a:r>
            <a:r>
              <a:rPr lang="en-GB" b="0" i="1" dirty="0">
                <a:solidFill>
                  <a:schemeClr val="tx1"/>
                </a:solidFill>
                <a:effectLst/>
                <a:latin typeface="__modernEra_c3fd28"/>
              </a:rPr>
              <a:t>this last part has been added</a:t>
            </a:r>
            <a:r>
              <a:rPr lang="en-GB" b="0" i="0" dirty="0">
                <a:solidFill>
                  <a:schemeClr val="tx1"/>
                </a:solidFill>
                <a:effectLst/>
                <a:latin typeface="__modernEra_c3fd28"/>
              </a:rPr>
              <a:t>)</a:t>
            </a:r>
          </a:p>
          <a:p>
            <a:pPr algn="l">
              <a:buFont typeface="Arial" panose="020B0604020202020204" pitchFamily="34" charset="0"/>
              <a:buChar char="•"/>
            </a:pPr>
            <a:r>
              <a:rPr lang="en-GB" b="0" i="0" dirty="0">
                <a:solidFill>
                  <a:schemeClr val="tx1"/>
                </a:solidFill>
                <a:effectLst/>
                <a:latin typeface="__modernEra_c3fd28"/>
              </a:rPr>
              <a:t>Preventing the impairment of children’s mental and physical health or development</a:t>
            </a:r>
          </a:p>
          <a:p>
            <a:pPr algn="l">
              <a:buFont typeface="Arial" panose="020B0604020202020204" pitchFamily="34" charset="0"/>
              <a:buChar char="•"/>
            </a:pPr>
            <a:r>
              <a:rPr lang="en-GB" b="0" i="0" dirty="0">
                <a:solidFill>
                  <a:schemeClr val="tx1"/>
                </a:solidFill>
                <a:effectLst/>
                <a:latin typeface="__modernEra_c3fd28"/>
              </a:rPr>
              <a:t>Making sure that children grow up in circumstances consistent with the provision of safe and effective care </a:t>
            </a:r>
          </a:p>
          <a:p>
            <a:pPr algn="l">
              <a:buFont typeface="Arial" panose="020B0604020202020204" pitchFamily="34" charset="0"/>
              <a:buChar char="•"/>
            </a:pPr>
            <a:r>
              <a:rPr lang="en-GB" b="0" i="0" dirty="0">
                <a:solidFill>
                  <a:schemeClr val="tx1"/>
                </a:solidFill>
                <a:effectLst/>
                <a:latin typeface="__modernEra_c3fd28"/>
              </a:rPr>
              <a:t>Taking action to enable all children to have the best outcomes</a:t>
            </a:r>
          </a:p>
          <a:p>
            <a:endParaRPr lang="en-GB" b="1" dirty="0"/>
          </a:p>
        </p:txBody>
      </p:sp>
    </p:spTree>
    <p:extLst>
      <p:ext uri="{BB962C8B-B14F-4D97-AF65-F5344CB8AC3E}">
        <p14:creationId xmlns:p14="http://schemas.microsoft.com/office/powerpoint/2010/main" val="273026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4E2A-A043-4473-B651-9C062A879928}"/>
              </a:ext>
            </a:extLst>
          </p:cNvPr>
          <p:cNvSpPr>
            <a:spLocks noGrp="1"/>
          </p:cNvSpPr>
          <p:nvPr>
            <p:ph type="title"/>
          </p:nvPr>
        </p:nvSpPr>
        <p:spPr/>
        <p:txBody>
          <a:bodyPr/>
          <a:lstStyle/>
          <a:p>
            <a:r>
              <a:rPr lang="en-GB" sz="6600" b="1" dirty="0"/>
              <a:t>Changes for September 2024</a:t>
            </a:r>
            <a:endParaRPr lang="en-GB" dirty="0"/>
          </a:p>
        </p:txBody>
      </p:sp>
      <p:sp>
        <p:nvSpPr>
          <p:cNvPr id="3" name="Text Placeholder 2">
            <a:extLst>
              <a:ext uri="{FF2B5EF4-FFF2-40B4-BE49-F238E27FC236}">
                <a16:creationId xmlns:a16="http://schemas.microsoft.com/office/drawing/2014/main" id="{493BF0FA-C2B5-482A-A59D-8B1E5625169B}"/>
              </a:ext>
            </a:extLst>
          </p:cNvPr>
          <p:cNvSpPr>
            <a:spLocks noGrp="1"/>
          </p:cNvSpPr>
          <p:nvPr>
            <p:ph type="body" idx="1"/>
          </p:nvPr>
        </p:nvSpPr>
        <p:spPr/>
        <p:txBody>
          <a:bodyPr/>
          <a:lstStyle/>
          <a:p>
            <a:pPr marL="114300" indent="0">
              <a:buNone/>
            </a:pPr>
            <a:r>
              <a:rPr lang="en-GB" dirty="0"/>
              <a:t>Triggers for Early Help now also include;</a:t>
            </a:r>
          </a:p>
          <a:p>
            <a:r>
              <a:rPr lang="en-GB" dirty="0"/>
              <a:t>Missing from education (CME) as well as from home/care</a:t>
            </a:r>
          </a:p>
          <a:p>
            <a:r>
              <a:rPr lang="en-GB" dirty="0"/>
              <a:t>Experiencing multiple suspensions and/or being at risk of permanent exclusion (reminder duty to safeguard all pupils no matter what the circumstances)</a:t>
            </a:r>
          </a:p>
        </p:txBody>
      </p:sp>
    </p:spTree>
    <p:extLst>
      <p:ext uri="{BB962C8B-B14F-4D97-AF65-F5344CB8AC3E}">
        <p14:creationId xmlns:p14="http://schemas.microsoft.com/office/powerpoint/2010/main" val="50612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7162-CB74-4945-BCB6-90AF2A815783}"/>
              </a:ext>
            </a:extLst>
          </p:cNvPr>
          <p:cNvSpPr>
            <a:spLocks noGrp="1"/>
          </p:cNvSpPr>
          <p:nvPr>
            <p:ph type="title"/>
          </p:nvPr>
        </p:nvSpPr>
        <p:spPr/>
        <p:txBody>
          <a:bodyPr/>
          <a:lstStyle/>
          <a:p>
            <a:r>
              <a:rPr lang="en-GB" b="1" dirty="0"/>
              <a:t>Pupil Supervision</a:t>
            </a:r>
          </a:p>
        </p:txBody>
      </p:sp>
      <p:sp>
        <p:nvSpPr>
          <p:cNvPr id="4" name="Text Placeholder 3">
            <a:extLst>
              <a:ext uri="{FF2B5EF4-FFF2-40B4-BE49-F238E27FC236}">
                <a16:creationId xmlns:a16="http://schemas.microsoft.com/office/drawing/2014/main" id="{584A7704-8617-478D-BC9D-21F71F021C16}"/>
              </a:ext>
            </a:extLst>
          </p:cNvPr>
          <p:cNvSpPr>
            <a:spLocks noGrp="1"/>
          </p:cNvSpPr>
          <p:nvPr>
            <p:ph type="body" idx="1"/>
          </p:nvPr>
        </p:nvSpPr>
        <p:spPr>
          <a:xfrm>
            <a:off x="1257300" y="2731253"/>
            <a:ext cx="5751054" cy="6509884"/>
          </a:xfrm>
        </p:spPr>
        <p:txBody>
          <a:bodyPr/>
          <a:lstStyle/>
          <a:p>
            <a:r>
              <a:rPr lang="en-GB" dirty="0"/>
              <a:t>If you see or hear something that doesn’t look right…</a:t>
            </a:r>
          </a:p>
          <a:p>
            <a:endParaRPr lang="en-GB" dirty="0"/>
          </a:p>
          <a:p>
            <a:r>
              <a:rPr lang="en-GB" dirty="0"/>
              <a:t>More later</a:t>
            </a:r>
          </a:p>
        </p:txBody>
      </p:sp>
      <p:pic>
        <p:nvPicPr>
          <p:cNvPr id="1026" name="Picture 2" descr="Image">
            <a:extLst>
              <a:ext uri="{FF2B5EF4-FFF2-40B4-BE49-F238E27FC236}">
                <a16:creationId xmlns:a16="http://schemas.microsoft.com/office/drawing/2014/main" id="{D5A03F6A-4557-4315-96B8-FA8E415B2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519" y="3404741"/>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0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A04D-D280-41C1-AD57-042376B98BB5}"/>
              </a:ext>
            </a:extLst>
          </p:cNvPr>
          <p:cNvSpPr>
            <a:spLocks noGrp="1"/>
          </p:cNvSpPr>
          <p:nvPr>
            <p:ph type="title"/>
          </p:nvPr>
        </p:nvSpPr>
        <p:spPr/>
        <p:txBody>
          <a:bodyPr>
            <a:normAutofit fontScale="90000"/>
          </a:bodyPr>
          <a:lstStyle/>
          <a:p>
            <a:br>
              <a:rPr lang="en-GB" dirty="0"/>
            </a:br>
            <a:r>
              <a:rPr lang="en-GB" b="1" dirty="0"/>
              <a:t>Filtering and monitoring changes at Claremont</a:t>
            </a:r>
            <a:br>
              <a:rPr lang="en-GB" b="1" dirty="0"/>
            </a:br>
            <a:endParaRPr lang="en-GB" dirty="0"/>
          </a:p>
        </p:txBody>
      </p:sp>
      <p:sp>
        <p:nvSpPr>
          <p:cNvPr id="3" name="Text Placeholder 2">
            <a:extLst>
              <a:ext uri="{FF2B5EF4-FFF2-40B4-BE49-F238E27FC236}">
                <a16:creationId xmlns:a16="http://schemas.microsoft.com/office/drawing/2014/main" id="{6B17FD8B-463E-4C26-B0CB-EBEF886DB5BF}"/>
              </a:ext>
            </a:extLst>
          </p:cNvPr>
          <p:cNvSpPr>
            <a:spLocks noGrp="1"/>
          </p:cNvSpPr>
          <p:nvPr>
            <p:ph type="body" idx="1"/>
          </p:nvPr>
        </p:nvSpPr>
        <p:spPr/>
        <p:txBody>
          <a:bodyPr>
            <a:normAutofit lnSpcReduction="10000"/>
          </a:bodyPr>
          <a:lstStyle/>
          <a:p>
            <a:pPr marL="114300" indent="0" algn="just">
              <a:buNone/>
            </a:pPr>
            <a:r>
              <a:rPr lang="en-GB" sz="2400" dirty="0">
                <a:solidFill>
                  <a:srgbClr val="000000"/>
                </a:solidFill>
                <a:effectLst/>
                <a:latin typeface="Arial" panose="020B0604020202020204" pitchFamily="34" charset="0"/>
                <a:ea typeface="Calibri" panose="020F0502020204030204" pitchFamily="34" charset="0"/>
              </a:rPr>
              <a:t>From Securus to Smoothwall. An extract from the safeguarding policy…</a:t>
            </a:r>
          </a:p>
          <a:p>
            <a:pPr algn="just"/>
            <a:r>
              <a:rPr lang="en-GB" sz="2400" dirty="0">
                <a:solidFill>
                  <a:srgbClr val="000000"/>
                </a:solidFill>
                <a:effectLst/>
                <a:latin typeface="Arial" panose="020B0604020202020204" pitchFamily="34" charset="0"/>
                <a:ea typeface="Calibri" panose="020F0502020204030204" pitchFamily="34" charset="0"/>
              </a:rPr>
              <a:t>In terms of </a:t>
            </a:r>
            <a:r>
              <a:rPr lang="en-GB" sz="2400" b="1" dirty="0">
                <a:solidFill>
                  <a:srgbClr val="000000"/>
                </a:solidFill>
                <a:effectLst/>
                <a:latin typeface="Arial" panose="020B0604020202020204" pitchFamily="34" charset="0"/>
                <a:ea typeface="Calibri" panose="020F0502020204030204" pitchFamily="34" charset="0"/>
              </a:rPr>
              <a:t>filtering</a:t>
            </a:r>
            <a:r>
              <a:rPr lang="en-GB" sz="2400" dirty="0">
                <a:solidFill>
                  <a:srgbClr val="000000"/>
                </a:solidFill>
                <a:effectLst/>
                <a:latin typeface="Arial" panose="020B0604020202020204" pitchFamily="34" charset="0"/>
                <a:ea typeface="Calibri" panose="020F0502020204030204" pitchFamily="34" charset="0"/>
              </a:rPr>
              <a:t>, the school utilises a firewall service (Smoothwall) to filter content and thus ensure that all pupils and staff using the Claremont Wi-Fi are prevented from being able to access or receive material that is not suitable for a place of education and/or work.  </a:t>
            </a:r>
            <a:r>
              <a:rPr lang="en-GB" sz="2400" b="1" dirty="0">
                <a:solidFill>
                  <a:srgbClr val="000000"/>
                </a:solidFill>
                <a:effectLst/>
                <a:latin typeface="Arial" panose="020B0604020202020204" pitchFamily="34" charset="0"/>
                <a:ea typeface="Calibri" panose="020F0502020204030204" pitchFamily="34" charset="0"/>
              </a:rPr>
              <a:t>It should be noted that if off site (for example on home Wi-Fi), devices issued by Claremont continue to be filtered and monitored</a:t>
            </a:r>
            <a:r>
              <a:rPr lang="en-GB" sz="2400" dirty="0">
                <a:solidFill>
                  <a:srgbClr val="000000"/>
                </a:solidFill>
                <a:effectLst/>
                <a:latin typeface="Arial" panose="020B0604020202020204" pitchFamily="34" charset="0"/>
                <a:ea typeface="Calibri" panose="020F0502020204030204" pitchFamily="34" charset="0"/>
              </a:rPr>
              <a:t>, but 'bring your own devices’ (BYOD), are not filtered by the school and it is the responsibility of parents to ensure they have sufficient safeguards in place. </a:t>
            </a:r>
          </a:p>
          <a:p>
            <a:pPr algn="just"/>
            <a:r>
              <a:rPr lang="en-GB" sz="2400" dirty="0">
                <a:solidFill>
                  <a:srgbClr val="000000"/>
                </a:solidFill>
                <a:effectLst/>
                <a:latin typeface="Arial" panose="020B0604020202020204" pitchFamily="34" charset="0"/>
                <a:ea typeface="Calibri" panose="020F0502020204030204" pitchFamily="34" charset="0"/>
              </a:rPr>
              <a:t>In </a:t>
            </a:r>
            <a:r>
              <a:rPr lang="en-GB" sz="2400" b="1" dirty="0">
                <a:solidFill>
                  <a:srgbClr val="000000"/>
                </a:solidFill>
                <a:effectLst/>
                <a:latin typeface="Arial" panose="020B0604020202020204" pitchFamily="34" charset="0"/>
                <a:ea typeface="Calibri" panose="020F0502020204030204" pitchFamily="34" charset="0"/>
              </a:rPr>
              <a:t>monitoring</a:t>
            </a:r>
            <a:r>
              <a:rPr lang="en-GB" sz="2400" dirty="0">
                <a:solidFill>
                  <a:srgbClr val="000000"/>
                </a:solidFill>
                <a:effectLst/>
                <a:latin typeface="Arial" panose="020B0604020202020204" pitchFamily="34" charset="0"/>
                <a:ea typeface="Calibri" panose="020F0502020204030204" pitchFamily="34" charset="0"/>
              </a:rPr>
              <a:t> terms, Claremont also uses the Smoothwall platform to ensure that pupil devices in Years 3-11 are monitored 24/7 (including when off-site) for any inappropriate and/or concerning use of language and/or attempts to access content which is inappropriate (balanced alongside access for educational need).</a:t>
            </a:r>
          </a:p>
          <a:p>
            <a:pPr algn="just"/>
            <a:r>
              <a:rPr lang="en-GB" sz="2400" dirty="0">
                <a:solidFill>
                  <a:srgbClr val="000000"/>
                </a:solidFill>
                <a:effectLst/>
                <a:latin typeface="Arial" panose="020B0604020202020204" pitchFamily="34" charset="0"/>
                <a:ea typeface="Calibri" panose="020F0502020204030204" pitchFamily="34" charset="0"/>
              </a:rPr>
              <a:t>Smoothwall monitoring and safeguarding software triage alerts according to their severity, which includes an email alert service and a phone call to the DSL for ‘L5’. </a:t>
            </a:r>
          </a:p>
          <a:p>
            <a:pPr algn="just"/>
            <a:r>
              <a:rPr lang="en-GB" sz="2400" dirty="0">
                <a:solidFill>
                  <a:srgbClr val="000000"/>
                </a:solidFill>
                <a:effectLst/>
                <a:latin typeface="Arial" panose="020B0604020202020204" pitchFamily="34" charset="0"/>
                <a:ea typeface="Calibri" panose="020F0502020204030204" pitchFamily="34" charset="0"/>
              </a:rPr>
              <a:t>For 6th form pupils who use their own computers under the </a:t>
            </a:r>
            <a:r>
              <a:rPr lang="en-GB" sz="2400" b="1" dirty="0">
                <a:solidFill>
                  <a:srgbClr val="000000"/>
                </a:solidFill>
                <a:effectLst/>
                <a:latin typeface="Arial" panose="020B0604020202020204" pitchFamily="34" charset="0"/>
                <a:ea typeface="Calibri" panose="020F0502020204030204" pitchFamily="34" charset="0"/>
              </a:rPr>
              <a:t>BYOD scheme, their use of websites is not monitored at home or school </a:t>
            </a:r>
            <a:r>
              <a:rPr lang="en-GB" sz="2400" dirty="0">
                <a:solidFill>
                  <a:srgbClr val="000000"/>
                </a:solidFill>
                <a:effectLst/>
                <a:latin typeface="Arial" panose="020B0604020202020204" pitchFamily="34" charset="0"/>
                <a:ea typeface="Calibri" panose="020F0502020204030204" pitchFamily="34" charset="0"/>
              </a:rPr>
              <a:t>(although on the site, our firewall will block content deemed as inappropriate). </a:t>
            </a:r>
            <a:endParaRPr lang="en-GB" sz="2400" dirty="0">
              <a:effectLst/>
              <a:latin typeface="Calibri" panose="020F0502020204030204" pitchFamily="34" charset="0"/>
              <a:ea typeface="Calibri" panose="020F0502020204030204" pitchFamily="34" charset="0"/>
            </a:endParaRPr>
          </a:p>
          <a:p>
            <a:pPr algn="just"/>
            <a:r>
              <a:rPr lang="en-GB" sz="2400" dirty="0">
                <a:solidFill>
                  <a:srgbClr val="000000"/>
                </a:solidFill>
                <a:effectLst/>
                <a:latin typeface="Arial" panose="020B0604020202020204" pitchFamily="34" charset="0"/>
                <a:ea typeface="Calibri" panose="020F0502020204030204" pitchFamily="34" charset="0"/>
              </a:rPr>
              <a:t>Claremont also makes use of Sophos as an Internet security software (like anti-virus) which blocks bad applications and this is monitored by the IT team, and the Applocker product to limit and control the installation of software - in particular software frequently used to subvert other security systems.</a:t>
            </a:r>
            <a:endParaRPr lang="en-GB" sz="2400" dirty="0">
              <a:effectLst/>
              <a:latin typeface="Calibri" panose="020F0502020204030204" pitchFamily="34" charset="0"/>
              <a:ea typeface="Calibri" panose="020F0502020204030204" pitchFamily="34" charset="0"/>
            </a:endParaRPr>
          </a:p>
          <a:p>
            <a:pPr marL="114300" indent="0">
              <a:buNone/>
            </a:pPr>
            <a:endParaRPr lang="en-GB" dirty="0"/>
          </a:p>
        </p:txBody>
      </p:sp>
      <p:pic>
        <p:nvPicPr>
          <p:cNvPr id="6" name="Picture 5">
            <a:extLst>
              <a:ext uri="{FF2B5EF4-FFF2-40B4-BE49-F238E27FC236}">
                <a16:creationId xmlns:a16="http://schemas.microsoft.com/office/drawing/2014/main" id="{4156CA00-5B9E-427F-8E8A-26B31EC87968}"/>
              </a:ext>
            </a:extLst>
          </p:cNvPr>
          <p:cNvPicPr>
            <a:picLocks noChangeAspect="1"/>
          </p:cNvPicPr>
          <p:nvPr/>
        </p:nvPicPr>
        <p:blipFill>
          <a:blip r:embed="rId2"/>
          <a:stretch>
            <a:fillRect/>
          </a:stretch>
        </p:blipFill>
        <p:spPr>
          <a:xfrm>
            <a:off x="15368290" y="344379"/>
            <a:ext cx="2390476" cy="419048"/>
          </a:xfrm>
          <a:prstGeom prst="rect">
            <a:avLst/>
          </a:prstGeom>
        </p:spPr>
      </p:pic>
      <p:pic>
        <p:nvPicPr>
          <p:cNvPr id="7" name="Picture 6">
            <a:extLst>
              <a:ext uri="{FF2B5EF4-FFF2-40B4-BE49-F238E27FC236}">
                <a16:creationId xmlns:a16="http://schemas.microsoft.com/office/drawing/2014/main" id="{031F3EE8-D23A-4ADB-8BA7-CEA58439864C}"/>
              </a:ext>
            </a:extLst>
          </p:cNvPr>
          <p:cNvPicPr>
            <a:picLocks noChangeAspect="1"/>
          </p:cNvPicPr>
          <p:nvPr/>
        </p:nvPicPr>
        <p:blipFill>
          <a:blip r:embed="rId2"/>
          <a:stretch>
            <a:fillRect/>
          </a:stretch>
        </p:blipFill>
        <p:spPr>
          <a:xfrm>
            <a:off x="443318" y="344379"/>
            <a:ext cx="2390476" cy="419048"/>
          </a:xfrm>
          <a:prstGeom prst="rect">
            <a:avLst/>
          </a:prstGeom>
        </p:spPr>
      </p:pic>
    </p:spTree>
    <p:extLst>
      <p:ext uri="{BB962C8B-B14F-4D97-AF65-F5344CB8AC3E}">
        <p14:creationId xmlns:p14="http://schemas.microsoft.com/office/powerpoint/2010/main" val="189073773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2235</TotalTime>
  <Words>2118</Words>
  <Application>Microsoft Office PowerPoint</Application>
  <PresentationFormat>Custom</PresentationFormat>
  <Paragraphs>165</Paragraphs>
  <Slides>20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__modernEra_c3fd28</vt:lpstr>
      <vt:lpstr>Arial</vt:lpstr>
      <vt:lpstr>Calibri</vt:lpstr>
      <vt:lpstr>NSPCC-Regular</vt:lpstr>
      <vt:lpstr>NSPCC-Semibold</vt:lpstr>
      <vt:lpstr>Trebuchet MS</vt:lpstr>
      <vt:lpstr>Office Theme</vt:lpstr>
      <vt:lpstr>PowerPoint Presentation</vt:lpstr>
      <vt:lpstr>Agenda</vt:lpstr>
      <vt:lpstr> KCSIE Sept 24 – changes and updates </vt:lpstr>
      <vt:lpstr>Reminder of recent KCSIE changes</vt:lpstr>
      <vt:lpstr>Reminder of recent KCSIE changes</vt:lpstr>
      <vt:lpstr>Changes for September 2024</vt:lpstr>
      <vt:lpstr>Changes for September 2024</vt:lpstr>
      <vt:lpstr>Pupil Supervision</vt:lpstr>
      <vt:lpstr> Filtering and monitoring changes at Claremont </vt:lpstr>
      <vt:lpstr>Abuse – types and signs</vt:lpstr>
      <vt:lpstr>Child on child abuse (formerly peer on peer abuse)</vt:lpstr>
      <vt:lpstr>Managing a disclosure – best practice </vt:lpstr>
      <vt:lpstr>Why children don’t report abuse</vt:lpstr>
      <vt:lpstr>Low Level Concerns (LLC)</vt:lpstr>
      <vt:lpstr>For example...</vt:lpstr>
      <vt:lpstr>Sharing a low-level concern – the process</vt:lpstr>
      <vt:lpstr>Senior school sanctions – an update</vt:lpstr>
      <vt:lpstr>PowerPoint Presentation</vt:lpstr>
      <vt:lpstr>Final comments/reminders…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Stanley</dc:creator>
  <cp:lastModifiedBy>Jason Stanley</cp:lastModifiedBy>
  <cp:revision>52</cp:revision>
  <dcterms:modified xsi:type="dcterms:W3CDTF">2024-09-03T17:52:21Z</dcterms:modified>
</cp:coreProperties>
</file>